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25"/>
  </p:notesMasterIdLst>
  <p:handoutMasterIdLst>
    <p:handoutMasterId r:id="rId26"/>
  </p:handoutMasterIdLst>
  <p:sldIdLst>
    <p:sldId id="546" r:id="rId2"/>
    <p:sldId id="544" r:id="rId3"/>
    <p:sldId id="520" r:id="rId4"/>
    <p:sldId id="543" r:id="rId5"/>
    <p:sldId id="518" r:id="rId6"/>
    <p:sldId id="519" r:id="rId7"/>
    <p:sldId id="527" r:id="rId8"/>
    <p:sldId id="528" r:id="rId9"/>
    <p:sldId id="529" r:id="rId10"/>
    <p:sldId id="530" r:id="rId11"/>
    <p:sldId id="531" r:id="rId12"/>
    <p:sldId id="532" r:id="rId13"/>
    <p:sldId id="533" r:id="rId14"/>
    <p:sldId id="534" r:id="rId15"/>
    <p:sldId id="535" r:id="rId16"/>
    <p:sldId id="536" r:id="rId17"/>
    <p:sldId id="537" r:id="rId18"/>
    <p:sldId id="538" r:id="rId19"/>
    <p:sldId id="539" r:id="rId20"/>
    <p:sldId id="540" r:id="rId21"/>
    <p:sldId id="541" r:id="rId22"/>
    <p:sldId id="542" r:id="rId23"/>
    <p:sldId id="545" r:id="rId24"/>
  </p:sldIdLst>
  <p:sldSz cx="9144000" cy="6858000" type="screen4x3"/>
  <p:notesSz cx="7023100" cy="9309100"/>
  <p:defaultTextStyle>
    <a:defPPr>
      <a:defRPr lang="es-ES"/>
    </a:defPPr>
    <a:lvl1pPr algn="ctr" rtl="0" eaLnBrk="0" fontAlgn="base" hangingPunct="0">
      <a:spcBef>
        <a:spcPct val="0"/>
      </a:spcBef>
      <a:spcAft>
        <a:spcPct val="0"/>
      </a:spcAft>
      <a:defRPr sz="2000" b="1" kern="1200">
        <a:solidFill>
          <a:schemeClr val="tx1"/>
        </a:solidFill>
        <a:latin typeface="Arial" pitchFamily="34" charset="0"/>
        <a:ea typeface="+mn-ea"/>
        <a:cs typeface="Arial" pitchFamily="34" charset="0"/>
      </a:defRPr>
    </a:lvl1pPr>
    <a:lvl2pPr marL="457200" algn="ctr" rtl="0" eaLnBrk="0" fontAlgn="base" hangingPunct="0">
      <a:spcBef>
        <a:spcPct val="0"/>
      </a:spcBef>
      <a:spcAft>
        <a:spcPct val="0"/>
      </a:spcAft>
      <a:defRPr sz="2000" b="1" kern="1200">
        <a:solidFill>
          <a:schemeClr val="tx1"/>
        </a:solidFill>
        <a:latin typeface="Arial" pitchFamily="34" charset="0"/>
        <a:ea typeface="+mn-ea"/>
        <a:cs typeface="Arial" pitchFamily="34" charset="0"/>
      </a:defRPr>
    </a:lvl2pPr>
    <a:lvl3pPr marL="914400" algn="ctr" rtl="0" eaLnBrk="0" fontAlgn="base" hangingPunct="0">
      <a:spcBef>
        <a:spcPct val="0"/>
      </a:spcBef>
      <a:spcAft>
        <a:spcPct val="0"/>
      </a:spcAft>
      <a:defRPr sz="2000" b="1" kern="1200">
        <a:solidFill>
          <a:schemeClr val="tx1"/>
        </a:solidFill>
        <a:latin typeface="Arial" pitchFamily="34" charset="0"/>
        <a:ea typeface="+mn-ea"/>
        <a:cs typeface="Arial" pitchFamily="34" charset="0"/>
      </a:defRPr>
    </a:lvl3pPr>
    <a:lvl4pPr marL="1371600" algn="ctr" rtl="0" eaLnBrk="0" fontAlgn="base" hangingPunct="0">
      <a:spcBef>
        <a:spcPct val="0"/>
      </a:spcBef>
      <a:spcAft>
        <a:spcPct val="0"/>
      </a:spcAft>
      <a:defRPr sz="2000" b="1" kern="1200">
        <a:solidFill>
          <a:schemeClr val="tx1"/>
        </a:solidFill>
        <a:latin typeface="Arial" pitchFamily="34" charset="0"/>
        <a:ea typeface="+mn-ea"/>
        <a:cs typeface="Arial" pitchFamily="34" charset="0"/>
      </a:defRPr>
    </a:lvl4pPr>
    <a:lvl5pPr marL="1828800" algn="ctr" rtl="0" eaLnBrk="0" fontAlgn="base" hangingPunct="0">
      <a:spcBef>
        <a:spcPct val="0"/>
      </a:spcBef>
      <a:spcAft>
        <a:spcPct val="0"/>
      </a:spcAft>
      <a:defRPr sz="2000" b="1" kern="1200">
        <a:solidFill>
          <a:schemeClr val="tx1"/>
        </a:solidFill>
        <a:latin typeface="Arial" pitchFamily="34" charset="0"/>
        <a:ea typeface="+mn-ea"/>
        <a:cs typeface="Arial" pitchFamily="34" charset="0"/>
      </a:defRPr>
    </a:lvl5pPr>
    <a:lvl6pPr marL="2286000" algn="l" defTabSz="914400" rtl="0" eaLnBrk="1" latinLnBrk="0" hangingPunct="1">
      <a:defRPr sz="2000" b="1" kern="1200">
        <a:solidFill>
          <a:schemeClr val="tx1"/>
        </a:solidFill>
        <a:latin typeface="Arial" pitchFamily="34" charset="0"/>
        <a:ea typeface="+mn-ea"/>
        <a:cs typeface="Arial" pitchFamily="34" charset="0"/>
      </a:defRPr>
    </a:lvl6pPr>
    <a:lvl7pPr marL="2743200" algn="l" defTabSz="914400" rtl="0" eaLnBrk="1" latinLnBrk="0" hangingPunct="1">
      <a:defRPr sz="2000" b="1" kern="1200">
        <a:solidFill>
          <a:schemeClr val="tx1"/>
        </a:solidFill>
        <a:latin typeface="Arial" pitchFamily="34" charset="0"/>
        <a:ea typeface="+mn-ea"/>
        <a:cs typeface="Arial" pitchFamily="34" charset="0"/>
      </a:defRPr>
    </a:lvl7pPr>
    <a:lvl8pPr marL="3200400" algn="l" defTabSz="914400" rtl="0" eaLnBrk="1" latinLnBrk="0" hangingPunct="1">
      <a:defRPr sz="2000" b="1" kern="1200">
        <a:solidFill>
          <a:schemeClr val="tx1"/>
        </a:solidFill>
        <a:latin typeface="Arial" pitchFamily="34" charset="0"/>
        <a:ea typeface="+mn-ea"/>
        <a:cs typeface="Arial" pitchFamily="34" charset="0"/>
      </a:defRPr>
    </a:lvl8pPr>
    <a:lvl9pPr marL="3657600" algn="l" defTabSz="914400" rtl="0" eaLnBrk="1" latinLnBrk="0" hangingPunct="1">
      <a:defRPr sz="2000" b="1"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0033CC"/>
    <a:srgbClr val="000099"/>
    <a:srgbClr val="333333"/>
    <a:srgbClr val="0000FF"/>
    <a:srgbClr val="660066"/>
    <a:srgbClr val="FF0000"/>
    <a:srgbClr val="66003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2181" autoAdjust="0"/>
    <p:restoredTop sz="90189" autoAdjust="0"/>
  </p:normalViewPr>
  <p:slideViewPr>
    <p:cSldViewPr showGuides="1">
      <p:cViewPr>
        <p:scale>
          <a:sx n="90" d="100"/>
          <a:sy n="90" d="100"/>
        </p:scale>
        <p:origin x="-726" y="-5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bwMode="auto">
          <a:xfrm>
            <a:off x="0" y="0"/>
            <a:ext cx="3043238" cy="4651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319" tIns="46660" rIns="93319" bIns="46660" numCol="1" anchor="t" anchorCtr="0" compatLnSpc="1">
            <a:prstTxWarp prst="textNoShape">
              <a:avLst/>
            </a:prstTxWarp>
          </a:bodyPr>
          <a:lstStyle>
            <a:lvl1pPr algn="l" eaLnBrk="1" hangingPunct="1">
              <a:defRPr sz="1200" b="0">
                <a:latin typeface="Times New Roman" pitchFamily="18" charset="0"/>
                <a:cs typeface="Arial" charset="0"/>
              </a:defRPr>
            </a:lvl1pPr>
          </a:lstStyle>
          <a:p>
            <a:pPr>
              <a:defRPr/>
            </a:pPr>
            <a:endParaRPr lang="en-GB"/>
          </a:p>
        </p:txBody>
      </p:sp>
      <p:sp>
        <p:nvSpPr>
          <p:cNvPr id="61443" name="Rectangle 3"/>
          <p:cNvSpPr>
            <a:spLocks noGrp="1" noChangeArrowheads="1"/>
          </p:cNvSpPr>
          <p:nvPr>
            <p:ph type="dt" sz="quarter" idx="1"/>
          </p:nvPr>
        </p:nvSpPr>
        <p:spPr bwMode="auto">
          <a:xfrm>
            <a:off x="3978275" y="0"/>
            <a:ext cx="3043238" cy="4651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319" tIns="46660" rIns="93319" bIns="46660" numCol="1" anchor="t" anchorCtr="0" compatLnSpc="1">
            <a:prstTxWarp prst="textNoShape">
              <a:avLst/>
            </a:prstTxWarp>
          </a:bodyPr>
          <a:lstStyle>
            <a:lvl1pPr algn="r" eaLnBrk="1" hangingPunct="1">
              <a:defRPr sz="1200" b="0">
                <a:latin typeface="Times New Roman" pitchFamily="18" charset="0"/>
                <a:cs typeface="Arial" charset="0"/>
              </a:defRPr>
            </a:lvl1pPr>
          </a:lstStyle>
          <a:p>
            <a:pPr>
              <a:defRPr/>
            </a:pPr>
            <a:endParaRPr lang="en-GB"/>
          </a:p>
        </p:txBody>
      </p:sp>
      <p:sp>
        <p:nvSpPr>
          <p:cNvPr id="61444" name="Rectangle 4"/>
          <p:cNvSpPr>
            <a:spLocks noGrp="1" noChangeArrowheads="1"/>
          </p:cNvSpPr>
          <p:nvPr>
            <p:ph type="ftr" sz="quarter" idx="2"/>
          </p:nvPr>
        </p:nvSpPr>
        <p:spPr bwMode="auto">
          <a:xfrm>
            <a:off x="0" y="8842375"/>
            <a:ext cx="3043238" cy="4651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319" tIns="46660" rIns="93319" bIns="46660" numCol="1" anchor="b" anchorCtr="0" compatLnSpc="1">
            <a:prstTxWarp prst="textNoShape">
              <a:avLst/>
            </a:prstTxWarp>
          </a:bodyPr>
          <a:lstStyle>
            <a:lvl1pPr algn="l" eaLnBrk="1" hangingPunct="1">
              <a:defRPr sz="1200" b="0">
                <a:latin typeface="Times New Roman" pitchFamily="18" charset="0"/>
                <a:cs typeface="Arial" charset="0"/>
              </a:defRPr>
            </a:lvl1pPr>
          </a:lstStyle>
          <a:p>
            <a:pPr>
              <a:defRPr/>
            </a:pPr>
            <a:endParaRPr lang="en-GB"/>
          </a:p>
        </p:txBody>
      </p:sp>
      <p:sp>
        <p:nvSpPr>
          <p:cNvPr id="61445" name="Rectangle 5"/>
          <p:cNvSpPr>
            <a:spLocks noGrp="1" noChangeArrowheads="1"/>
          </p:cNvSpPr>
          <p:nvPr>
            <p:ph type="sldNum" sz="quarter" idx="3"/>
          </p:nvPr>
        </p:nvSpPr>
        <p:spPr bwMode="auto">
          <a:xfrm>
            <a:off x="3978275" y="8842375"/>
            <a:ext cx="3043238" cy="4651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319" tIns="46660" rIns="93319" bIns="46660" numCol="1" anchor="b" anchorCtr="0" compatLnSpc="1">
            <a:prstTxWarp prst="textNoShape">
              <a:avLst/>
            </a:prstTxWarp>
          </a:bodyPr>
          <a:lstStyle>
            <a:lvl1pPr algn="r" eaLnBrk="1" hangingPunct="1">
              <a:defRPr sz="1200" b="0">
                <a:latin typeface="Times New Roman" pitchFamily="18" charset="0"/>
                <a:cs typeface="Arial" charset="0"/>
              </a:defRPr>
            </a:lvl1pPr>
          </a:lstStyle>
          <a:p>
            <a:pPr>
              <a:defRPr/>
            </a:pPr>
            <a:fld id="{689CE776-88B7-4C75-A754-4F67ED037C71}" type="slidenum">
              <a:rPr lang="en-GB"/>
              <a:pPr>
                <a:defRPr/>
              </a:pPr>
              <a:t>‹#›</a:t>
            </a:fld>
            <a:endParaRPr lang="en-GB"/>
          </a:p>
        </p:txBody>
      </p:sp>
    </p:spTree>
    <p:extLst>
      <p:ext uri="{BB962C8B-B14F-4D97-AF65-F5344CB8AC3E}">
        <p14:creationId xmlns:p14="http://schemas.microsoft.com/office/powerpoint/2010/main" xmlns="" val="31826974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3043238" cy="4651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319" tIns="46660" rIns="93319" bIns="46660" numCol="1" anchor="t" anchorCtr="0" compatLnSpc="1">
            <a:prstTxWarp prst="textNoShape">
              <a:avLst/>
            </a:prstTxWarp>
          </a:bodyPr>
          <a:lstStyle>
            <a:lvl1pPr algn="l" eaLnBrk="1" hangingPunct="1">
              <a:defRPr sz="1200" b="0">
                <a:latin typeface="Times New Roman" pitchFamily="18" charset="0"/>
                <a:cs typeface="Arial" charset="0"/>
              </a:defRPr>
            </a:lvl1pPr>
          </a:lstStyle>
          <a:p>
            <a:pPr>
              <a:defRPr/>
            </a:pPr>
            <a:endParaRPr lang="en-GB"/>
          </a:p>
        </p:txBody>
      </p:sp>
      <p:sp>
        <p:nvSpPr>
          <p:cNvPr id="62467" name="Rectangle 3"/>
          <p:cNvSpPr>
            <a:spLocks noGrp="1" noChangeArrowheads="1"/>
          </p:cNvSpPr>
          <p:nvPr>
            <p:ph type="dt" idx="1"/>
          </p:nvPr>
        </p:nvSpPr>
        <p:spPr bwMode="auto">
          <a:xfrm>
            <a:off x="3978275" y="0"/>
            <a:ext cx="3043238" cy="4651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319" tIns="46660" rIns="93319" bIns="46660" numCol="1" anchor="t" anchorCtr="0" compatLnSpc="1">
            <a:prstTxWarp prst="textNoShape">
              <a:avLst/>
            </a:prstTxWarp>
          </a:bodyPr>
          <a:lstStyle>
            <a:lvl1pPr algn="r" eaLnBrk="1" hangingPunct="1">
              <a:defRPr sz="1200" b="0">
                <a:latin typeface="Times New Roman" pitchFamily="18" charset="0"/>
                <a:cs typeface="Arial" charset="0"/>
              </a:defRPr>
            </a:lvl1pPr>
          </a:lstStyle>
          <a:p>
            <a:pPr>
              <a:defRPr/>
            </a:pPr>
            <a:endParaRPr lang="en-GB"/>
          </a:p>
        </p:txBody>
      </p:sp>
      <p:sp>
        <p:nvSpPr>
          <p:cNvPr id="47108" name="Rectangle 4"/>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62469" name="Rectangle 5"/>
          <p:cNvSpPr>
            <a:spLocks noGrp="1" noChangeArrowheads="1"/>
          </p:cNvSpPr>
          <p:nvPr>
            <p:ph type="body" sz="quarter" idx="3"/>
          </p:nvPr>
        </p:nvSpPr>
        <p:spPr bwMode="auto">
          <a:xfrm>
            <a:off x="701675" y="4421188"/>
            <a:ext cx="5619750" cy="41894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319" tIns="46660" rIns="93319" bIns="4666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62470" name="Rectangle 6"/>
          <p:cNvSpPr>
            <a:spLocks noGrp="1" noChangeArrowheads="1"/>
          </p:cNvSpPr>
          <p:nvPr>
            <p:ph type="ftr" sz="quarter" idx="4"/>
          </p:nvPr>
        </p:nvSpPr>
        <p:spPr bwMode="auto">
          <a:xfrm>
            <a:off x="0" y="8842375"/>
            <a:ext cx="3043238" cy="4651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319" tIns="46660" rIns="93319" bIns="46660" numCol="1" anchor="b" anchorCtr="0" compatLnSpc="1">
            <a:prstTxWarp prst="textNoShape">
              <a:avLst/>
            </a:prstTxWarp>
          </a:bodyPr>
          <a:lstStyle>
            <a:lvl1pPr algn="l" eaLnBrk="1" hangingPunct="1">
              <a:defRPr sz="1200" b="0">
                <a:latin typeface="Times New Roman" pitchFamily="18" charset="0"/>
                <a:cs typeface="Arial" charset="0"/>
              </a:defRPr>
            </a:lvl1pPr>
          </a:lstStyle>
          <a:p>
            <a:pPr>
              <a:defRPr/>
            </a:pPr>
            <a:endParaRPr lang="en-GB"/>
          </a:p>
        </p:txBody>
      </p:sp>
      <p:sp>
        <p:nvSpPr>
          <p:cNvPr id="62471" name="Rectangle 7"/>
          <p:cNvSpPr>
            <a:spLocks noGrp="1" noChangeArrowheads="1"/>
          </p:cNvSpPr>
          <p:nvPr>
            <p:ph type="sldNum" sz="quarter" idx="5"/>
          </p:nvPr>
        </p:nvSpPr>
        <p:spPr bwMode="auto">
          <a:xfrm>
            <a:off x="3978275" y="8842375"/>
            <a:ext cx="3043238" cy="4651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319" tIns="46660" rIns="93319" bIns="46660" numCol="1" anchor="b" anchorCtr="0" compatLnSpc="1">
            <a:prstTxWarp prst="textNoShape">
              <a:avLst/>
            </a:prstTxWarp>
          </a:bodyPr>
          <a:lstStyle>
            <a:lvl1pPr algn="r" eaLnBrk="1" hangingPunct="1">
              <a:defRPr sz="1200" b="0">
                <a:latin typeface="Times New Roman" pitchFamily="18" charset="0"/>
                <a:cs typeface="Arial" charset="0"/>
              </a:defRPr>
            </a:lvl1pPr>
          </a:lstStyle>
          <a:p>
            <a:pPr>
              <a:defRPr/>
            </a:pPr>
            <a:fld id="{8EF73743-1ABE-441B-96D1-BADFAB4EA737}" type="slidenum">
              <a:rPr lang="en-GB"/>
              <a:pPr>
                <a:defRPr/>
              </a:pPr>
              <a:t>‹#›</a:t>
            </a:fld>
            <a:endParaRPr lang="en-GB"/>
          </a:p>
        </p:txBody>
      </p:sp>
    </p:spTree>
    <p:extLst>
      <p:ext uri="{BB962C8B-B14F-4D97-AF65-F5344CB8AC3E}">
        <p14:creationId xmlns:p14="http://schemas.microsoft.com/office/powerpoint/2010/main" xmlns="" val="40473374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a:defRPr sz="2000" b="1">
                <a:solidFill>
                  <a:schemeClr val="tx1"/>
                </a:solidFill>
                <a:latin typeface="Arial" pitchFamily="34" charset="0"/>
                <a:cs typeface="Arial" pitchFamily="34" charset="0"/>
              </a:defRPr>
            </a:lvl1pPr>
            <a:lvl2pPr marL="742862" indent="-285716">
              <a:defRPr sz="2000" b="1">
                <a:solidFill>
                  <a:schemeClr val="tx1"/>
                </a:solidFill>
                <a:latin typeface="Arial" pitchFamily="34" charset="0"/>
                <a:cs typeface="Arial" pitchFamily="34" charset="0"/>
              </a:defRPr>
            </a:lvl2pPr>
            <a:lvl3pPr marL="1142865" indent="-228573">
              <a:defRPr sz="2000" b="1">
                <a:solidFill>
                  <a:schemeClr val="tx1"/>
                </a:solidFill>
                <a:latin typeface="Arial" pitchFamily="34" charset="0"/>
                <a:cs typeface="Arial" pitchFamily="34" charset="0"/>
              </a:defRPr>
            </a:lvl3pPr>
            <a:lvl4pPr marL="1600011" indent="-228573">
              <a:defRPr sz="2000" b="1">
                <a:solidFill>
                  <a:schemeClr val="tx1"/>
                </a:solidFill>
                <a:latin typeface="Arial" pitchFamily="34" charset="0"/>
                <a:cs typeface="Arial" pitchFamily="34" charset="0"/>
              </a:defRPr>
            </a:lvl4pPr>
            <a:lvl5pPr marL="2057157" indent="-228573">
              <a:defRPr sz="2000" b="1">
                <a:solidFill>
                  <a:schemeClr val="tx1"/>
                </a:solidFill>
                <a:latin typeface="Arial" pitchFamily="34" charset="0"/>
                <a:cs typeface="Arial" pitchFamily="34" charset="0"/>
              </a:defRPr>
            </a:lvl5pPr>
            <a:lvl6pPr marL="2514303" indent="-228573" algn="ctr" eaLnBrk="0" fontAlgn="base" hangingPunct="0">
              <a:spcBef>
                <a:spcPct val="0"/>
              </a:spcBef>
              <a:spcAft>
                <a:spcPct val="0"/>
              </a:spcAft>
              <a:defRPr sz="2000" b="1">
                <a:solidFill>
                  <a:schemeClr val="tx1"/>
                </a:solidFill>
                <a:latin typeface="Arial" pitchFamily="34" charset="0"/>
                <a:cs typeface="Arial" pitchFamily="34" charset="0"/>
              </a:defRPr>
            </a:lvl6pPr>
            <a:lvl7pPr marL="2971448" indent="-228573" algn="ctr" eaLnBrk="0" fontAlgn="base" hangingPunct="0">
              <a:spcBef>
                <a:spcPct val="0"/>
              </a:spcBef>
              <a:spcAft>
                <a:spcPct val="0"/>
              </a:spcAft>
              <a:defRPr sz="2000" b="1">
                <a:solidFill>
                  <a:schemeClr val="tx1"/>
                </a:solidFill>
                <a:latin typeface="Arial" pitchFamily="34" charset="0"/>
                <a:cs typeface="Arial" pitchFamily="34" charset="0"/>
              </a:defRPr>
            </a:lvl7pPr>
            <a:lvl8pPr marL="3428594" indent="-228573" algn="ctr" eaLnBrk="0" fontAlgn="base" hangingPunct="0">
              <a:spcBef>
                <a:spcPct val="0"/>
              </a:spcBef>
              <a:spcAft>
                <a:spcPct val="0"/>
              </a:spcAft>
              <a:defRPr sz="2000" b="1">
                <a:solidFill>
                  <a:schemeClr val="tx1"/>
                </a:solidFill>
                <a:latin typeface="Arial" pitchFamily="34" charset="0"/>
                <a:cs typeface="Arial" pitchFamily="34" charset="0"/>
              </a:defRPr>
            </a:lvl8pPr>
            <a:lvl9pPr marL="3885741" indent="-228573" algn="ctr" eaLnBrk="0" fontAlgn="base" hangingPunct="0">
              <a:spcBef>
                <a:spcPct val="0"/>
              </a:spcBef>
              <a:spcAft>
                <a:spcPct val="0"/>
              </a:spcAft>
              <a:defRPr sz="2000" b="1">
                <a:solidFill>
                  <a:schemeClr val="tx1"/>
                </a:solidFill>
                <a:latin typeface="Arial" pitchFamily="34" charset="0"/>
                <a:cs typeface="Arial" pitchFamily="34" charset="0"/>
              </a:defRPr>
            </a:lvl9pPr>
          </a:lstStyle>
          <a:p>
            <a:fld id="{B9943F50-21E2-4831-8FAF-C2A828496468}" type="slidenum">
              <a:rPr lang="en-GB" sz="1200" b="0">
                <a:latin typeface="Times New Roman" pitchFamily="18" charset="0"/>
              </a:rPr>
              <a:pPr/>
              <a:t>7</a:t>
            </a:fld>
            <a:endParaRPr lang="en-GB" sz="1200" b="0">
              <a:latin typeface="Times New Roman" pitchFamily="18" charset="0"/>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xfrm>
            <a:off x="936626" y="4422776"/>
            <a:ext cx="5149850" cy="4187825"/>
          </a:xfrm>
          <a:noFill/>
        </p:spPr>
        <p:txBody>
          <a:bodyPr/>
          <a:lstStyle/>
          <a:p>
            <a:pPr eaLnBrk="1" hangingPunct="1"/>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lvl1pPr>
              <a:defRPr sz="2000" b="1">
                <a:solidFill>
                  <a:schemeClr val="tx1"/>
                </a:solidFill>
                <a:latin typeface="Arial" pitchFamily="34" charset="0"/>
                <a:cs typeface="Arial" pitchFamily="34" charset="0"/>
              </a:defRPr>
            </a:lvl1pPr>
            <a:lvl2pPr marL="742862" indent="-285716">
              <a:defRPr sz="2000" b="1">
                <a:solidFill>
                  <a:schemeClr val="tx1"/>
                </a:solidFill>
                <a:latin typeface="Arial" pitchFamily="34" charset="0"/>
                <a:cs typeface="Arial" pitchFamily="34" charset="0"/>
              </a:defRPr>
            </a:lvl2pPr>
            <a:lvl3pPr marL="1142865" indent="-228573">
              <a:defRPr sz="2000" b="1">
                <a:solidFill>
                  <a:schemeClr val="tx1"/>
                </a:solidFill>
                <a:latin typeface="Arial" pitchFamily="34" charset="0"/>
                <a:cs typeface="Arial" pitchFamily="34" charset="0"/>
              </a:defRPr>
            </a:lvl3pPr>
            <a:lvl4pPr marL="1600011" indent="-228573">
              <a:defRPr sz="2000" b="1">
                <a:solidFill>
                  <a:schemeClr val="tx1"/>
                </a:solidFill>
                <a:latin typeface="Arial" pitchFamily="34" charset="0"/>
                <a:cs typeface="Arial" pitchFamily="34" charset="0"/>
              </a:defRPr>
            </a:lvl4pPr>
            <a:lvl5pPr marL="2057157" indent="-228573">
              <a:defRPr sz="2000" b="1">
                <a:solidFill>
                  <a:schemeClr val="tx1"/>
                </a:solidFill>
                <a:latin typeface="Arial" pitchFamily="34" charset="0"/>
                <a:cs typeface="Arial" pitchFamily="34" charset="0"/>
              </a:defRPr>
            </a:lvl5pPr>
            <a:lvl6pPr marL="2514303" indent="-228573" algn="ctr" eaLnBrk="0" fontAlgn="base" hangingPunct="0">
              <a:spcBef>
                <a:spcPct val="0"/>
              </a:spcBef>
              <a:spcAft>
                <a:spcPct val="0"/>
              </a:spcAft>
              <a:defRPr sz="2000" b="1">
                <a:solidFill>
                  <a:schemeClr val="tx1"/>
                </a:solidFill>
                <a:latin typeface="Arial" pitchFamily="34" charset="0"/>
                <a:cs typeface="Arial" pitchFamily="34" charset="0"/>
              </a:defRPr>
            </a:lvl6pPr>
            <a:lvl7pPr marL="2971448" indent="-228573" algn="ctr" eaLnBrk="0" fontAlgn="base" hangingPunct="0">
              <a:spcBef>
                <a:spcPct val="0"/>
              </a:spcBef>
              <a:spcAft>
                <a:spcPct val="0"/>
              </a:spcAft>
              <a:defRPr sz="2000" b="1">
                <a:solidFill>
                  <a:schemeClr val="tx1"/>
                </a:solidFill>
                <a:latin typeface="Arial" pitchFamily="34" charset="0"/>
                <a:cs typeface="Arial" pitchFamily="34" charset="0"/>
              </a:defRPr>
            </a:lvl7pPr>
            <a:lvl8pPr marL="3428594" indent="-228573" algn="ctr" eaLnBrk="0" fontAlgn="base" hangingPunct="0">
              <a:spcBef>
                <a:spcPct val="0"/>
              </a:spcBef>
              <a:spcAft>
                <a:spcPct val="0"/>
              </a:spcAft>
              <a:defRPr sz="2000" b="1">
                <a:solidFill>
                  <a:schemeClr val="tx1"/>
                </a:solidFill>
                <a:latin typeface="Arial" pitchFamily="34" charset="0"/>
                <a:cs typeface="Arial" pitchFamily="34" charset="0"/>
              </a:defRPr>
            </a:lvl8pPr>
            <a:lvl9pPr marL="3885741" indent="-228573" algn="ctr" eaLnBrk="0" fontAlgn="base" hangingPunct="0">
              <a:spcBef>
                <a:spcPct val="0"/>
              </a:spcBef>
              <a:spcAft>
                <a:spcPct val="0"/>
              </a:spcAft>
              <a:defRPr sz="2000" b="1">
                <a:solidFill>
                  <a:schemeClr val="tx1"/>
                </a:solidFill>
                <a:latin typeface="Arial" pitchFamily="34" charset="0"/>
                <a:cs typeface="Arial" pitchFamily="34" charset="0"/>
              </a:defRPr>
            </a:lvl9pPr>
          </a:lstStyle>
          <a:p>
            <a:fld id="{152AE16A-009E-4149-8DC1-357AD4ECA46B}" type="slidenum">
              <a:rPr lang="en-GB" sz="1200" b="0">
                <a:latin typeface="Times New Roman" pitchFamily="18" charset="0"/>
              </a:rPr>
              <a:pPr/>
              <a:t>16</a:t>
            </a:fld>
            <a:endParaRPr lang="en-GB" sz="1200" b="0">
              <a:latin typeface="Times New Roman" pitchFamily="18" charset="0"/>
            </a:endParaRPr>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p:spPr>
        <p:txBody>
          <a:bodyPr/>
          <a:lstStyle/>
          <a:p>
            <a:pPr algn="just" eaLnBrk="1" hangingPunct="1">
              <a:buClr>
                <a:srgbClr val="000066"/>
              </a:buClr>
              <a:buSzPct val="85000"/>
            </a:pPr>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lvl1pPr>
              <a:defRPr sz="2000" b="1">
                <a:solidFill>
                  <a:schemeClr val="tx1"/>
                </a:solidFill>
                <a:latin typeface="Arial" pitchFamily="34" charset="0"/>
                <a:cs typeface="Arial" pitchFamily="34" charset="0"/>
              </a:defRPr>
            </a:lvl1pPr>
            <a:lvl2pPr marL="742862" indent="-285716">
              <a:defRPr sz="2000" b="1">
                <a:solidFill>
                  <a:schemeClr val="tx1"/>
                </a:solidFill>
                <a:latin typeface="Arial" pitchFamily="34" charset="0"/>
                <a:cs typeface="Arial" pitchFamily="34" charset="0"/>
              </a:defRPr>
            </a:lvl2pPr>
            <a:lvl3pPr marL="1142865" indent="-228573">
              <a:defRPr sz="2000" b="1">
                <a:solidFill>
                  <a:schemeClr val="tx1"/>
                </a:solidFill>
                <a:latin typeface="Arial" pitchFamily="34" charset="0"/>
                <a:cs typeface="Arial" pitchFamily="34" charset="0"/>
              </a:defRPr>
            </a:lvl3pPr>
            <a:lvl4pPr marL="1600011" indent="-228573">
              <a:defRPr sz="2000" b="1">
                <a:solidFill>
                  <a:schemeClr val="tx1"/>
                </a:solidFill>
                <a:latin typeface="Arial" pitchFamily="34" charset="0"/>
                <a:cs typeface="Arial" pitchFamily="34" charset="0"/>
              </a:defRPr>
            </a:lvl4pPr>
            <a:lvl5pPr marL="2057157" indent="-228573">
              <a:defRPr sz="2000" b="1">
                <a:solidFill>
                  <a:schemeClr val="tx1"/>
                </a:solidFill>
                <a:latin typeface="Arial" pitchFamily="34" charset="0"/>
                <a:cs typeface="Arial" pitchFamily="34" charset="0"/>
              </a:defRPr>
            </a:lvl5pPr>
            <a:lvl6pPr marL="2514303" indent="-228573" algn="ctr" eaLnBrk="0" fontAlgn="base" hangingPunct="0">
              <a:spcBef>
                <a:spcPct val="0"/>
              </a:spcBef>
              <a:spcAft>
                <a:spcPct val="0"/>
              </a:spcAft>
              <a:defRPr sz="2000" b="1">
                <a:solidFill>
                  <a:schemeClr val="tx1"/>
                </a:solidFill>
                <a:latin typeface="Arial" pitchFamily="34" charset="0"/>
                <a:cs typeface="Arial" pitchFamily="34" charset="0"/>
              </a:defRPr>
            </a:lvl6pPr>
            <a:lvl7pPr marL="2971448" indent="-228573" algn="ctr" eaLnBrk="0" fontAlgn="base" hangingPunct="0">
              <a:spcBef>
                <a:spcPct val="0"/>
              </a:spcBef>
              <a:spcAft>
                <a:spcPct val="0"/>
              </a:spcAft>
              <a:defRPr sz="2000" b="1">
                <a:solidFill>
                  <a:schemeClr val="tx1"/>
                </a:solidFill>
                <a:latin typeface="Arial" pitchFamily="34" charset="0"/>
                <a:cs typeface="Arial" pitchFamily="34" charset="0"/>
              </a:defRPr>
            </a:lvl7pPr>
            <a:lvl8pPr marL="3428594" indent="-228573" algn="ctr" eaLnBrk="0" fontAlgn="base" hangingPunct="0">
              <a:spcBef>
                <a:spcPct val="0"/>
              </a:spcBef>
              <a:spcAft>
                <a:spcPct val="0"/>
              </a:spcAft>
              <a:defRPr sz="2000" b="1">
                <a:solidFill>
                  <a:schemeClr val="tx1"/>
                </a:solidFill>
                <a:latin typeface="Arial" pitchFamily="34" charset="0"/>
                <a:cs typeface="Arial" pitchFamily="34" charset="0"/>
              </a:defRPr>
            </a:lvl8pPr>
            <a:lvl9pPr marL="3885741" indent="-228573" algn="ctr" eaLnBrk="0" fontAlgn="base" hangingPunct="0">
              <a:spcBef>
                <a:spcPct val="0"/>
              </a:spcBef>
              <a:spcAft>
                <a:spcPct val="0"/>
              </a:spcAft>
              <a:defRPr sz="2000" b="1">
                <a:solidFill>
                  <a:schemeClr val="tx1"/>
                </a:solidFill>
                <a:latin typeface="Arial" pitchFamily="34" charset="0"/>
                <a:cs typeface="Arial" pitchFamily="34" charset="0"/>
              </a:defRPr>
            </a:lvl9pPr>
          </a:lstStyle>
          <a:p>
            <a:fld id="{76E18ABF-3E65-41AF-9A1E-41FD1F4BF33E}" type="slidenum">
              <a:rPr lang="en-GB" sz="1200" b="0">
                <a:latin typeface="Times New Roman" pitchFamily="18" charset="0"/>
              </a:rPr>
              <a:pPr/>
              <a:t>17</a:t>
            </a:fld>
            <a:endParaRPr lang="en-GB" sz="1200" b="0">
              <a:latin typeface="Times New Roman" pitchFamily="18" charset="0"/>
            </a:endParaRPr>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noFill/>
        </p:spPr>
        <p:txBody>
          <a:bodyPr/>
          <a:lstStyle/>
          <a:p>
            <a:pPr algn="just" eaLnBrk="1" hangingPunct="1">
              <a:buClr>
                <a:srgbClr val="000066"/>
              </a:buClr>
              <a:buSzPct val="85000"/>
            </a:pPr>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p:spPr>
        <p:txBody>
          <a:bodyPr/>
          <a:lstStyle>
            <a:lvl1pPr>
              <a:defRPr sz="2000" b="1">
                <a:solidFill>
                  <a:schemeClr val="tx1"/>
                </a:solidFill>
                <a:latin typeface="Arial" pitchFamily="34" charset="0"/>
                <a:cs typeface="Arial" pitchFamily="34" charset="0"/>
              </a:defRPr>
            </a:lvl1pPr>
            <a:lvl2pPr marL="742862" indent="-285716">
              <a:defRPr sz="2000" b="1">
                <a:solidFill>
                  <a:schemeClr val="tx1"/>
                </a:solidFill>
                <a:latin typeface="Arial" pitchFamily="34" charset="0"/>
                <a:cs typeface="Arial" pitchFamily="34" charset="0"/>
              </a:defRPr>
            </a:lvl2pPr>
            <a:lvl3pPr marL="1142865" indent="-228573">
              <a:defRPr sz="2000" b="1">
                <a:solidFill>
                  <a:schemeClr val="tx1"/>
                </a:solidFill>
                <a:latin typeface="Arial" pitchFamily="34" charset="0"/>
                <a:cs typeface="Arial" pitchFamily="34" charset="0"/>
              </a:defRPr>
            </a:lvl3pPr>
            <a:lvl4pPr marL="1600011" indent="-228573">
              <a:defRPr sz="2000" b="1">
                <a:solidFill>
                  <a:schemeClr val="tx1"/>
                </a:solidFill>
                <a:latin typeface="Arial" pitchFamily="34" charset="0"/>
                <a:cs typeface="Arial" pitchFamily="34" charset="0"/>
              </a:defRPr>
            </a:lvl4pPr>
            <a:lvl5pPr marL="2057157" indent="-228573">
              <a:defRPr sz="2000" b="1">
                <a:solidFill>
                  <a:schemeClr val="tx1"/>
                </a:solidFill>
                <a:latin typeface="Arial" pitchFamily="34" charset="0"/>
                <a:cs typeface="Arial" pitchFamily="34" charset="0"/>
              </a:defRPr>
            </a:lvl5pPr>
            <a:lvl6pPr marL="2514303" indent="-228573" algn="ctr" eaLnBrk="0" fontAlgn="base" hangingPunct="0">
              <a:spcBef>
                <a:spcPct val="0"/>
              </a:spcBef>
              <a:spcAft>
                <a:spcPct val="0"/>
              </a:spcAft>
              <a:defRPr sz="2000" b="1">
                <a:solidFill>
                  <a:schemeClr val="tx1"/>
                </a:solidFill>
                <a:latin typeface="Arial" pitchFamily="34" charset="0"/>
                <a:cs typeface="Arial" pitchFamily="34" charset="0"/>
              </a:defRPr>
            </a:lvl6pPr>
            <a:lvl7pPr marL="2971448" indent="-228573" algn="ctr" eaLnBrk="0" fontAlgn="base" hangingPunct="0">
              <a:spcBef>
                <a:spcPct val="0"/>
              </a:spcBef>
              <a:spcAft>
                <a:spcPct val="0"/>
              </a:spcAft>
              <a:defRPr sz="2000" b="1">
                <a:solidFill>
                  <a:schemeClr val="tx1"/>
                </a:solidFill>
                <a:latin typeface="Arial" pitchFamily="34" charset="0"/>
                <a:cs typeface="Arial" pitchFamily="34" charset="0"/>
              </a:defRPr>
            </a:lvl7pPr>
            <a:lvl8pPr marL="3428594" indent="-228573" algn="ctr" eaLnBrk="0" fontAlgn="base" hangingPunct="0">
              <a:spcBef>
                <a:spcPct val="0"/>
              </a:spcBef>
              <a:spcAft>
                <a:spcPct val="0"/>
              </a:spcAft>
              <a:defRPr sz="2000" b="1">
                <a:solidFill>
                  <a:schemeClr val="tx1"/>
                </a:solidFill>
                <a:latin typeface="Arial" pitchFamily="34" charset="0"/>
                <a:cs typeface="Arial" pitchFamily="34" charset="0"/>
              </a:defRPr>
            </a:lvl8pPr>
            <a:lvl9pPr marL="3885741" indent="-228573" algn="ctr" eaLnBrk="0" fontAlgn="base" hangingPunct="0">
              <a:spcBef>
                <a:spcPct val="0"/>
              </a:spcBef>
              <a:spcAft>
                <a:spcPct val="0"/>
              </a:spcAft>
              <a:defRPr sz="2000" b="1">
                <a:solidFill>
                  <a:schemeClr val="tx1"/>
                </a:solidFill>
                <a:latin typeface="Arial" pitchFamily="34" charset="0"/>
                <a:cs typeface="Arial" pitchFamily="34" charset="0"/>
              </a:defRPr>
            </a:lvl9pPr>
          </a:lstStyle>
          <a:p>
            <a:fld id="{690DFD9E-53F6-4218-8574-B854519B1827}" type="slidenum">
              <a:rPr lang="en-GB" sz="1200" b="0">
                <a:latin typeface="Times New Roman" pitchFamily="18" charset="0"/>
              </a:rPr>
              <a:pPr/>
              <a:t>18</a:t>
            </a:fld>
            <a:endParaRPr lang="en-GB" sz="1200" b="0">
              <a:latin typeface="Times New Roman" pitchFamily="18" charset="0"/>
            </a:endParaRPr>
          </a:p>
        </p:txBody>
      </p:sp>
      <p:sp>
        <p:nvSpPr>
          <p:cNvPr id="98307" name="Rectangle 2"/>
          <p:cNvSpPr>
            <a:spLocks noGrp="1" noRot="1" noChangeAspect="1" noChangeArrowheads="1" noTextEdit="1"/>
          </p:cNvSpPr>
          <p:nvPr>
            <p:ph type="sldImg"/>
          </p:nvPr>
        </p:nvSpPr>
        <p:spPr>
          <a:ln/>
        </p:spPr>
      </p:sp>
      <p:sp>
        <p:nvSpPr>
          <p:cNvPr id="98308" name="Rectangle 3"/>
          <p:cNvSpPr>
            <a:spLocks noGrp="1" noChangeArrowheads="1"/>
          </p:cNvSpPr>
          <p:nvPr>
            <p:ph type="body" idx="1"/>
          </p:nvPr>
        </p:nvSpPr>
        <p:spPr>
          <a:noFill/>
        </p:spPr>
        <p:txBody>
          <a:bodyPr/>
          <a:lstStyle/>
          <a:p>
            <a:pPr algn="just" eaLnBrk="1" hangingPunct="1">
              <a:buClr>
                <a:srgbClr val="000066"/>
              </a:buClr>
              <a:buSzPct val="85000"/>
            </a:pPr>
            <a:endParaRPr lang="en-GB"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p:spPr>
        <p:txBody>
          <a:bodyPr/>
          <a:lstStyle>
            <a:lvl1pPr>
              <a:defRPr sz="2000" b="1">
                <a:solidFill>
                  <a:schemeClr val="tx1"/>
                </a:solidFill>
                <a:latin typeface="Arial" pitchFamily="34" charset="0"/>
                <a:cs typeface="Arial" pitchFamily="34" charset="0"/>
              </a:defRPr>
            </a:lvl1pPr>
            <a:lvl2pPr marL="742862" indent="-285716">
              <a:defRPr sz="2000" b="1">
                <a:solidFill>
                  <a:schemeClr val="tx1"/>
                </a:solidFill>
                <a:latin typeface="Arial" pitchFamily="34" charset="0"/>
                <a:cs typeface="Arial" pitchFamily="34" charset="0"/>
              </a:defRPr>
            </a:lvl2pPr>
            <a:lvl3pPr marL="1142865" indent="-228573">
              <a:defRPr sz="2000" b="1">
                <a:solidFill>
                  <a:schemeClr val="tx1"/>
                </a:solidFill>
                <a:latin typeface="Arial" pitchFamily="34" charset="0"/>
                <a:cs typeface="Arial" pitchFamily="34" charset="0"/>
              </a:defRPr>
            </a:lvl3pPr>
            <a:lvl4pPr marL="1600011" indent="-228573">
              <a:defRPr sz="2000" b="1">
                <a:solidFill>
                  <a:schemeClr val="tx1"/>
                </a:solidFill>
                <a:latin typeface="Arial" pitchFamily="34" charset="0"/>
                <a:cs typeface="Arial" pitchFamily="34" charset="0"/>
              </a:defRPr>
            </a:lvl4pPr>
            <a:lvl5pPr marL="2057157" indent="-228573">
              <a:defRPr sz="2000" b="1">
                <a:solidFill>
                  <a:schemeClr val="tx1"/>
                </a:solidFill>
                <a:latin typeface="Arial" pitchFamily="34" charset="0"/>
                <a:cs typeface="Arial" pitchFamily="34" charset="0"/>
              </a:defRPr>
            </a:lvl5pPr>
            <a:lvl6pPr marL="2514303" indent="-228573" algn="ctr" eaLnBrk="0" fontAlgn="base" hangingPunct="0">
              <a:spcBef>
                <a:spcPct val="0"/>
              </a:spcBef>
              <a:spcAft>
                <a:spcPct val="0"/>
              </a:spcAft>
              <a:defRPr sz="2000" b="1">
                <a:solidFill>
                  <a:schemeClr val="tx1"/>
                </a:solidFill>
                <a:latin typeface="Arial" pitchFamily="34" charset="0"/>
                <a:cs typeface="Arial" pitchFamily="34" charset="0"/>
              </a:defRPr>
            </a:lvl6pPr>
            <a:lvl7pPr marL="2971448" indent="-228573" algn="ctr" eaLnBrk="0" fontAlgn="base" hangingPunct="0">
              <a:spcBef>
                <a:spcPct val="0"/>
              </a:spcBef>
              <a:spcAft>
                <a:spcPct val="0"/>
              </a:spcAft>
              <a:defRPr sz="2000" b="1">
                <a:solidFill>
                  <a:schemeClr val="tx1"/>
                </a:solidFill>
                <a:latin typeface="Arial" pitchFamily="34" charset="0"/>
                <a:cs typeface="Arial" pitchFamily="34" charset="0"/>
              </a:defRPr>
            </a:lvl7pPr>
            <a:lvl8pPr marL="3428594" indent="-228573" algn="ctr" eaLnBrk="0" fontAlgn="base" hangingPunct="0">
              <a:spcBef>
                <a:spcPct val="0"/>
              </a:spcBef>
              <a:spcAft>
                <a:spcPct val="0"/>
              </a:spcAft>
              <a:defRPr sz="2000" b="1">
                <a:solidFill>
                  <a:schemeClr val="tx1"/>
                </a:solidFill>
                <a:latin typeface="Arial" pitchFamily="34" charset="0"/>
                <a:cs typeface="Arial" pitchFamily="34" charset="0"/>
              </a:defRPr>
            </a:lvl8pPr>
            <a:lvl9pPr marL="3885741" indent="-228573" algn="ctr" eaLnBrk="0" fontAlgn="base" hangingPunct="0">
              <a:spcBef>
                <a:spcPct val="0"/>
              </a:spcBef>
              <a:spcAft>
                <a:spcPct val="0"/>
              </a:spcAft>
              <a:defRPr sz="2000" b="1">
                <a:solidFill>
                  <a:schemeClr val="tx1"/>
                </a:solidFill>
                <a:latin typeface="Arial" pitchFamily="34" charset="0"/>
                <a:cs typeface="Arial" pitchFamily="34" charset="0"/>
              </a:defRPr>
            </a:lvl9pPr>
          </a:lstStyle>
          <a:p>
            <a:fld id="{154D87CD-F099-4470-BB16-30BF38DFD1EA}" type="slidenum">
              <a:rPr lang="en-GB" sz="1200" b="0">
                <a:latin typeface="Times New Roman" pitchFamily="18" charset="0"/>
              </a:rPr>
              <a:pPr/>
              <a:t>19</a:t>
            </a:fld>
            <a:endParaRPr lang="en-GB" sz="1200" b="0">
              <a:latin typeface="Times New Roman" pitchFamily="18" charset="0"/>
            </a:endParaRPr>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noFill/>
        </p:spPr>
        <p:txBody>
          <a:bodyPr/>
          <a:lstStyle/>
          <a:p>
            <a:pPr algn="just" eaLnBrk="1" hangingPunct="1">
              <a:buClr>
                <a:srgbClr val="000066"/>
              </a:buClr>
              <a:buSzPct val="85000"/>
            </a:pPr>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p:spPr>
        <p:txBody>
          <a:bodyPr/>
          <a:lstStyle>
            <a:lvl1pPr>
              <a:defRPr sz="2000" b="1">
                <a:solidFill>
                  <a:schemeClr val="tx1"/>
                </a:solidFill>
                <a:latin typeface="Arial" pitchFamily="34" charset="0"/>
                <a:cs typeface="Arial" pitchFamily="34" charset="0"/>
              </a:defRPr>
            </a:lvl1pPr>
            <a:lvl2pPr marL="742862" indent="-285716">
              <a:defRPr sz="2000" b="1">
                <a:solidFill>
                  <a:schemeClr val="tx1"/>
                </a:solidFill>
                <a:latin typeface="Arial" pitchFamily="34" charset="0"/>
                <a:cs typeface="Arial" pitchFamily="34" charset="0"/>
              </a:defRPr>
            </a:lvl2pPr>
            <a:lvl3pPr marL="1142865" indent="-228573">
              <a:defRPr sz="2000" b="1">
                <a:solidFill>
                  <a:schemeClr val="tx1"/>
                </a:solidFill>
                <a:latin typeface="Arial" pitchFamily="34" charset="0"/>
                <a:cs typeface="Arial" pitchFamily="34" charset="0"/>
              </a:defRPr>
            </a:lvl3pPr>
            <a:lvl4pPr marL="1600011" indent="-228573">
              <a:defRPr sz="2000" b="1">
                <a:solidFill>
                  <a:schemeClr val="tx1"/>
                </a:solidFill>
                <a:latin typeface="Arial" pitchFamily="34" charset="0"/>
                <a:cs typeface="Arial" pitchFamily="34" charset="0"/>
              </a:defRPr>
            </a:lvl4pPr>
            <a:lvl5pPr marL="2057157" indent="-228573">
              <a:defRPr sz="2000" b="1">
                <a:solidFill>
                  <a:schemeClr val="tx1"/>
                </a:solidFill>
                <a:latin typeface="Arial" pitchFamily="34" charset="0"/>
                <a:cs typeface="Arial" pitchFamily="34" charset="0"/>
              </a:defRPr>
            </a:lvl5pPr>
            <a:lvl6pPr marL="2514303" indent="-228573" algn="ctr" eaLnBrk="0" fontAlgn="base" hangingPunct="0">
              <a:spcBef>
                <a:spcPct val="0"/>
              </a:spcBef>
              <a:spcAft>
                <a:spcPct val="0"/>
              </a:spcAft>
              <a:defRPr sz="2000" b="1">
                <a:solidFill>
                  <a:schemeClr val="tx1"/>
                </a:solidFill>
                <a:latin typeface="Arial" pitchFamily="34" charset="0"/>
                <a:cs typeface="Arial" pitchFamily="34" charset="0"/>
              </a:defRPr>
            </a:lvl6pPr>
            <a:lvl7pPr marL="2971448" indent="-228573" algn="ctr" eaLnBrk="0" fontAlgn="base" hangingPunct="0">
              <a:spcBef>
                <a:spcPct val="0"/>
              </a:spcBef>
              <a:spcAft>
                <a:spcPct val="0"/>
              </a:spcAft>
              <a:defRPr sz="2000" b="1">
                <a:solidFill>
                  <a:schemeClr val="tx1"/>
                </a:solidFill>
                <a:latin typeface="Arial" pitchFamily="34" charset="0"/>
                <a:cs typeface="Arial" pitchFamily="34" charset="0"/>
              </a:defRPr>
            </a:lvl7pPr>
            <a:lvl8pPr marL="3428594" indent="-228573" algn="ctr" eaLnBrk="0" fontAlgn="base" hangingPunct="0">
              <a:spcBef>
                <a:spcPct val="0"/>
              </a:spcBef>
              <a:spcAft>
                <a:spcPct val="0"/>
              </a:spcAft>
              <a:defRPr sz="2000" b="1">
                <a:solidFill>
                  <a:schemeClr val="tx1"/>
                </a:solidFill>
                <a:latin typeface="Arial" pitchFamily="34" charset="0"/>
                <a:cs typeface="Arial" pitchFamily="34" charset="0"/>
              </a:defRPr>
            </a:lvl8pPr>
            <a:lvl9pPr marL="3885741" indent="-228573" algn="ctr" eaLnBrk="0" fontAlgn="base" hangingPunct="0">
              <a:spcBef>
                <a:spcPct val="0"/>
              </a:spcBef>
              <a:spcAft>
                <a:spcPct val="0"/>
              </a:spcAft>
              <a:defRPr sz="2000" b="1">
                <a:solidFill>
                  <a:schemeClr val="tx1"/>
                </a:solidFill>
                <a:latin typeface="Arial" pitchFamily="34" charset="0"/>
                <a:cs typeface="Arial" pitchFamily="34" charset="0"/>
              </a:defRPr>
            </a:lvl9pPr>
          </a:lstStyle>
          <a:p>
            <a:fld id="{AE063D94-F095-4C88-8E43-794C92D12552}" type="slidenum">
              <a:rPr lang="en-GB" sz="1200" b="0">
                <a:latin typeface="Times New Roman" pitchFamily="18" charset="0"/>
              </a:rPr>
              <a:pPr/>
              <a:t>20</a:t>
            </a:fld>
            <a:endParaRPr lang="en-GB" sz="1200" b="0">
              <a:latin typeface="Times New Roman" pitchFamily="18" charset="0"/>
            </a:endParaRPr>
          </a:p>
        </p:txBody>
      </p:sp>
      <p:sp>
        <p:nvSpPr>
          <p:cNvPr id="100355" name="Rectangle 2"/>
          <p:cNvSpPr>
            <a:spLocks noGrp="1" noRot="1" noChangeAspect="1" noChangeArrowheads="1" noTextEdit="1"/>
          </p:cNvSpPr>
          <p:nvPr>
            <p:ph type="sldImg"/>
          </p:nvPr>
        </p:nvSpPr>
        <p:spPr>
          <a:ln/>
        </p:spPr>
      </p:sp>
      <p:sp>
        <p:nvSpPr>
          <p:cNvPr id="100356" name="Rectangle 3"/>
          <p:cNvSpPr>
            <a:spLocks noGrp="1" noChangeArrowheads="1"/>
          </p:cNvSpPr>
          <p:nvPr>
            <p:ph type="body" idx="1"/>
          </p:nvPr>
        </p:nvSpPr>
        <p:spPr>
          <a:noFill/>
        </p:spPr>
        <p:txBody>
          <a:bodyPr/>
          <a:lstStyle/>
          <a:p>
            <a:pPr algn="just" eaLnBrk="1" hangingPunct="1">
              <a:buClr>
                <a:srgbClr val="000066"/>
              </a:buClr>
              <a:buSzPct val="85000"/>
            </a:pPr>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p:spPr>
        <p:txBody>
          <a:bodyPr/>
          <a:lstStyle>
            <a:lvl1pPr>
              <a:defRPr sz="2000" b="1">
                <a:solidFill>
                  <a:schemeClr val="tx1"/>
                </a:solidFill>
                <a:latin typeface="Arial" pitchFamily="34" charset="0"/>
                <a:cs typeface="Arial" pitchFamily="34" charset="0"/>
              </a:defRPr>
            </a:lvl1pPr>
            <a:lvl2pPr marL="742862" indent="-285716">
              <a:defRPr sz="2000" b="1">
                <a:solidFill>
                  <a:schemeClr val="tx1"/>
                </a:solidFill>
                <a:latin typeface="Arial" pitchFamily="34" charset="0"/>
                <a:cs typeface="Arial" pitchFamily="34" charset="0"/>
              </a:defRPr>
            </a:lvl2pPr>
            <a:lvl3pPr marL="1142865" indent="-228573">
              <a:defRPr sz="2000" b="1">
                <a:solidFill>
                  <a:schemeClr val="tx1"/>
                </a:solidFill>
                <a:latin typeface="Arial" pitchFamily="34" charset="0"/>
                <a:cs typeface="Arial" pitchFamily="34" charset="0"/>
              </a:defRPr>
            </a:lvl3pPr>
            <a:lvl4pPr marL="1600011" indent="-228573">
              <a:defRPr sz="2000" b="1">
                <a:solidFill>
                  <a:schemeClr val="tx1"/>
                </a:solidFill>
                <a:latin typeface="Arial" pitchFamily="34" charset="0"/>
                <a:cs typeface="Arial" pitchFamily="34" charset="0"/>
              </a:defRPr>
            </a:lvl4pPr>
            <a:lvl5pPr marL="2057157" indent="-228573">
              <a:defRPr sz="2000" b="1">
                <a:solidFill>
                  <a:schemeClr val="tx1"/>
                </a:solidFill>
                <a:latin typeface="Arial" pitchFamily="34" charset="0"/>
                <a:cs typeface="Arial" pitchFamily="34" charset="0"/>
              </a:defRPr>
            </a:lvl5pPr>
            <a:lvl6pPr marL="2514303" indent="-228573" algn="ctr" eaLnBrk="0" fontAlgn="base" hangingPunct="0">
              <a:spcBef>
                <a:spcPct val="0"/>
              </a:spcBef>
              <a:spcAft>
                <a:spcPct val="0"/>
              </a:spcAft>
              <a:defRPr sz="2000" b="1">
                <a:solidFill>
                  <a:schemeClr val="tx1"/>
                </a:solidFill>
                <a:latin typeface="Arial" pitchFamily="34" charset="0"/>
                <a:cs typeface="Arial" pitchFamily="34" charset="0"/>
              </a:defRPr>
            </a:lvl6pPr>
            <a:lvl7pPr marL="2971448" indent="-228573" algn="ctr" eaLnBrk="0" fontAlgn="base" hangingPunct="0">
              <a:spcBef>
                <a:spcPct val="0"/>
              </a:spcBef>
              <a:spcAft>
                <a:spcPct val="0"/>
              </a:spcAft>
              <a:defRPr sz="2000" b="1">
                <a:solidFill>
                  <a:schemeClr val="tx1"/>
                </a:solidFill>
                <a:latin typeface="Arial" pitchFamily="34" charset="0"/>
                <a:cs typeface="Arial" pitchFamily="34" charset="0"/>
              </a:defRPr>
            </a:lvl7pPr>
            <a:lvl8pPr marL="3428594" indent="-228573" algn="ctr" eaLnBrk="0" fontAlgn="base" hangingPunct="0">
              <a:spcBef>
                <a:spcPct val="0"/>
              </a:spcBef>
              <a:spcAft>
                <a:spcPct val="0"/>
              </a:spcAft>
              <a:defRPr sz="2000" b="1">
                <a:solidFill>
                  <a:schemeClr val="tx1"/>
                </a:solidFill>
                <a:latin typeface="Arial" pitchFamily="34" charset="0"/>
                <a:cs typeface="Arial" pitchFamily="34" charset="0"/>
              </a:defRPr>
            </a:lvl8pPr>
            <a:lvl9pPr marL="3885741" indent="-228573" algn="ctr" eaLnBrk="0" fontAlgn="base" hangingPunct="0">
              <a:spcBef>
                <a:spcPct val="0"/>
              </a:spcBef>
              <a:spcAft>
                <a:spcPct val="0"/>
              </a:spcAft>
              <a:defRPr sz="2000" b="1">
                <a:solidFill>
                  <a:schemeClr val="tx1"/>
                </a:solidFill>
                <a:latin typeface="Arial" pitchFamily="34" charset="0"/>
                <a:cs typeface="Arial" pitchFamily="34" charset="0"/>
              </a:defRPr>
            </a:lvl9pPr>
          </a:lstStyle>
          <a:p>
            <a:fld id="{76EB0E51-4CE7-4950-97E5-BDD533B20C95}" type="slidenum">
              <a:rPr lang="en-GB" sz="1200" b="0">
                <a:latin typeface="Times New Roman" pitchFamily="18" charset="0"/>
              </a:rPr>
              <a:pPr/>
              <a:t>21</a:t>
            </a:fld>
            <a:endParaRPr lang="en-GB" sz="1200" b="0">
              <a:latin typeface="Times New Roman" pitchFamily="18" charset="0"/>
            </a:endParaRPr>
          </a:p>
        </p:txBody>
      </p:sp>
      <p:sp>
        <p:nvSpPr>
          <p:cNvPr id="101379" name="Rectangle 2"/>
          <p:cNvSpPr>
            <a:spLocks noGrp="1" noRot="1" noChangeAspect="1" noChangeArrowheads="1" noTextEdit="1"/>
          </p:cNvSpPr>
          <p:nvPr>
            <p:ph type="sldImg"/>
          </p:nvPr>
        </p:nvSpPr>
        <p:spPr>
          <a:ln/>
        </p:spPr>
      </p:sp>
      <p:sp>
        <p:nvSpPr>
          <p:cNvPr id="101380" name="Rectangle 3"/>
          <p:cNvSpPr>
            <a:spLocks noGrp="1" noChangeArrowheads="1"/>
          </p:cNvSpPr>
          <p:nvPr>
            <p:ph type="body" idx="1"/>
          </p:nvPr>
        </p:nvSpPr>
        <p:spPr>
          <a:noFill/>
        </p:spPr>
        <p:txBody>
          <a:bodyPr/>
          <a:lstStyle/>
          <a:p>
            <a:pPr algn="just" eaLnBrk="1" hangingPunct="1">
              <a:buClr>
                <a:srgbClr val="000066"/>
              </a:buClr>
              <a:buSzPct val="85000"/>
            </a:pPr>
            <a:endParaRPr lang="en-GB"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a:defRPr sz="2000" b="1">
                <a:solidFill>
                  <a:schemeClr val="tx1"/>
                </a:solidFill>
                <a:latin typeface="Arial" pitchFamily="34" charset="0"/>
                <a:cs typeface="Arial" pitchFamily="34" charset="0"/>
              </a:defRPr>
            </a:lvl1pPr>
            <a:lvl2pPr marL="758255" indent="-291636">
              <a:defRPr sz="2000" b="1">
                <a:solidFill>
                  <a:schemeClr val="tx1"/>
                </a:solidFill>
                <a:latin typeface="Arial" pitchFamily="34" charset="0"/>
                <a:cs typeface="Arial" pitchFamily="34" charset="0"/>
              </a:defRPr>
            </a:lvl2pPr>
            <a:lvl3pPr marL="1166546" indent="-233309">
              <a:defRPr sz="2000" b="1">
                <a:solidFill>
                  <a:schemeClr val="tx1"/>
                </a:solidFill>
                <a:latin typeface="Arial" pitchFamily="34" charset="0"/>
                <a:cs typeface="Arial" pitchFamily="34" charset="0"/>
              </a:defRPr>
            </a:lvl3pPr>
            <a:lvl4pPr marL="1633164" indent="-233309">
              <a:defRPr sz="2000" b="1">
                <a:solidFill>
                  <a:schemeClr val="tx1"/>
                </a:solidFill>
                <a:latin typeface="Arial" pitchFamily="34" charset="0"/>
                <a:cs typeface="Arial" pitchFamily="34" charset="0"/>
              </a:defRPr>
            </a:lvl4pPr>
            <a:lvl5pPr marL="2099782" indent="-233309">
              <a:defRPr sz="2000" b="1">
                <a:solidFill>
                  <a:schemeClr val="tx1"/>
                </a:solidFill>
                <a:latin typeface="Arial" pitchFamily="34" charset="0"/>
                <a:cs typeface="Arial" pitchFamily="34" charset="0"/>
              </a:defRPr>
            </a:lvl5pPr>
            <a:lvl6pPr marL="2566401" indent="-233309" algn="ctr" eaLnBrk="0" fontAlgn="base" hangingPunct="0">
              <a:spcBef>
                <a:spcPct val="0"/>
              </a:spcBef>
              <a:spcAft>
                <a:spcPct val="0"/>
              </a:spcAft>
              <a:defRPr sz="2000" b="1">
                <a:solidFill>
                  <a:schemeClr val="tx1"/>
                </a:solidFill>
                <a:latin typeface="Arial" pitchFamily="34" charset="0"/>
                <a:cs typeface="Arial" pitchFamily="34" charset="0"/>
              </a:defRPr>
            </a:lvl6pPr>
            <a:lvl7pPr marL="3033019" indent="-233309" algn="ctr" eaLnBrk="0" fontAlgn="base" hangingPunct="0">
              <a:spcBef>
                <a:spcPct val="0"/>
              </a:spcBef>
              <a:spcAft>
                <a:spcPct val="0"/>
              </a:spcAft>
              <a:defRPr sz="2000" b="1">
                <a:solidFill>
                  <a:schemeClr val="tx1"/>
                </a:solidFill>
                <a:latin typeface="Arial" pitchFamily="34" charset="0"/>
                <a:cs typeface="Arial" pitchFamily="34" charset="0"/>
              </a:defRPr>
            </a:lvl7pPr>
            <a:lvl8pPr marL="3499637" indent="-233309" algn="ctr" eaLnBrk="0" fontAlgn="base" hangingPunct="0">
              <a:spcBef>
                <a:spcPct val="0"/>
              </a:spcBef>
              <a:spcAft>
                <a:spcPct val="0"/>
              </a:spcAft>
              <a:defRPr sz="2000" b="1">
                <a:solidFill>
                  <a:schemeClr val="tx1"/>
                </a:solidFill>
                <a:latin typeface="Arial" pitchFamily="34" charset="0"/>
                <a:cs typeface="Arial" pitchFamily="34" charset="0"/>
              </a:defRPr>
            </a:lvl8pPr>
            <a:lvl9pPr marL="3966256" indent="-233309" algn="ctr" eaLnBrk="0" fontAlgn="base" hangingPunct="0">
              <a:spcBef>
                <a:spcPct val="0"/>
              </a:spcBef>
              <a:spcAft>
                <a:spcPct val="0"/>
              </a:spcAft>
              <a:defRPr sz="2000" b="1">
                <a:solidFill>
                  <a:schemeClr val="tx1"/>
                </a:solidFill>
                <a:latin typeface="Arial" pitchFamily="34" charset="0"/>
                <a:cs typeface="Arial" pitchFamily="34" charset="0"/>
              </a:defRPr>
            </a:lvl9pPr>
          </a:lstStyle>
          <a:p>
            <a:fld id="{A9E3C87D-C3B6-4984-BD50-0E6E2A109E4E}" type="slidenum">
              <a:rPr lang="en-GB" sz="1200" b="0">
                <a:latin typeface="Times New Roman" pitchFamily="18" charset="0"/>
              </a:rPr>
              <a:pPr/>
              <a:t>22</a:t>
            </a:fld>
            <a:endParaRPr lang="en-GB" sz="1200" b="0">
              <a:latin typeface="Times New Roman" pitchFamily="18" charset="0"/>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pPr eaLnBrk="1" hangingPunct="1"/>
            <a:r>
              <a:rPr lang="en-GB" sz="1000"/>
              <a:t>CIS: </a:t>
            </a:r>
            <a:r>
              <a:rPr lang="en-GB" smtClean="0"/>
              <a:t>http://www.oecd.org/dataoecd/37/39/37489901.pdf</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lvl1pPr>
              <a:defRPr sz="2000" b="1">
                <a:solidFill>
                  <a:schemeClr val="tx1"/>
                </a:solidFill>
                <a:latin typeface="Arial" pitchFamily="34" charset="0"/>
                <a:cs typeface="Arial" pitchFamily="34" charset="0"/>
              </a:defRPr>
            </a:lvl1pPr>
            <a:lvl2pPr marL="742950" indent="-285750">
              <a:defRPr sz="2000" b="1">
                <a:solidFill>
                  <a:schemeClr val="tx1"/>
                </a:solidFill>
                <a:latin typeface="Arial" pitchFamily="34" charset="0"/>
                <a:cs typeface="Arial" pitchFamily="34" charset="0"/>
              </a:defRPr>
            </a:lvl2pPr>
            <a:lvl3pPr marL="1143000" indent="-228600">
              <a:defRPr sz="2000" b="1">
                <a:solidFill>
                  <a:schemeClr val="tx1"/>
                </a:solidFill>
                <a:latin typeface="Arial" pitchFamily="34" charset="0"/>
                <a:cs typeface="Arial" pitchFamily="34" charset="0"/>
              </a:defRPr>
            </a:lvl3pPr>
            <a:lvl4pPr marL="1600200" indent="-228600">
              <a:defRPr sz="2000" b="1">
                <a:solidFill>
                  <a:schemeClr val="tx1"/>
                </a:solidFill>
                <a:latin typeface="Arial" pitchFamily="34" charset="0"/>
                <a:cs typeface="Arial" pitchFamily="34" charset="0"/>
              </a:defRPr>
            </a:lvl4pPr>
            <a:lvl5pPr marL="2057400" indent="-228600">
              <a:defRPr sz="2000" b="1">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000" b="1">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000" b="1">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000" b="1">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000" b="1">
                <a:solidFill>
                  <a:schemeClr val="tx1"/>
                </a:solidFill>
                <a:latin typeface="Arial" pitchFamily="34" charset="0"/>
                <a:cs typeface="Arial" pitchFamily="34" charset="0"/>
              </a:defRPr>
            </a:lvl9pPr>
          </a:lstStyle>
          <a:p>
            <a:fld id="{3E07DE80-7AE2-4F66-8603-D56804E16B11}" type="slidenum">
              <a:rPr lang="en-GB" sz="1200" b="0" smtClean="0">
                <a:latin typeface="Times New Roman" pitchFamily="18" charset="0"/>
              </a:rPr>
              <a:pPr/>
              <a:t>23</a:t>
            </a:fld>
            <a:endParaRPr lang="en-GB" sz="1200" b="0" smtClean="0">
              <a:latin typeface="Times New Roman" pitchFamily="18" charset="0"/>
            </a:endParaRPr>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p:spPr>
        <p:txBody>
          <a:bodyPr/>
          <a:lstStyle/>
          <a:p>
            <a:pPr eaLnBrk="1" hangingPunct="1"/>
            <a:r>
              <a:rPr lang="en-GB" sz="1000" smtClean="0"/>
              <a:t>CIS: </a:t>
            </a:r>
            <a:r>
              <a:rPr lang="en-GB" smtClean="0"/>
              <a:t>http://www.oecd.org/dataoecd/37/39/37489901.pdf</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lvl1pPr>
              <a:defRPr sz="2000" b="1">
                <a:solidFill>
                  <a:schemeClr val="tx1"/>
                </a:solidFill>
                <a:latin typeface="Arial" pitchFamily="34" charset="0"/>
                <a:cs typeface="Arial" pitchFamily="34" charset="0"/>
              </a:defRPr>
            </a:lvl1pPr>
            <a:lvl2pPr marL="742862" indent="-285716">
              <a:defRPr sz="2000" b="1">
                <a:solidFill>
                  <a:schemeClr val="tx1"/>
                </a:solidFill>
                <a:latin typeface="Arial" pitchFamily="34" charset="0"/>
                <a:cs typeface="Arial" pitchFamily="34" charset="0"/>
              </a:defRPr>
            </a:lvl2pPr>
            <a:lvl3pPr marL="1142865" indent="-228573">
              <a:defRPr sz="2000" b="1">
                <a:solidFill>
                  <a:schemeClr val="tx1"/>
                </a:solidFill>
                <a:latin typeface="Arial" pitchFamily="34" charset="0"/>
                <a:cs typeface="Arial" pitchFamily="34" charset="0"/>
              </a:defRPr>
            </a:lvl3pPr>
            <a:lvl4pPr marL="1600011" indent="-228573">
              <a:defRPr sz="2000" b="1">
                <a:solidFill>
                  <a:schemeClr val="tx1"/>
                </a:solidFill>
                <a:latin typeface="Arial" pitchFamily="34" charset="0"/>
                <a:cs typeface="Arial" pitchFamily="34" charset="0"/>
              </a:defRPr>
            </a:lvl4pPr>
            <a:lvl5pPr marL="2057157" indent="-228573">
              <a:defRPr sz="2000" b="1">
                <a:solidFill>
                  <a:schemeClr val="tx1"/>
                </a:solidFill>
                <a:latin typeface="Arial" pitchFamily="34" charset="0"/>
                <a:cs typeface="Arial" pitchFamily="34" charset="0"/>
              </a:defRPr>
            </a:lvl5pPr>
            <a:lvl6pPr marL="2514303" indent="-228573" algn="ctr" eaLnBrk="0" fontAlgn="base" hangingPunct="0">
              <a:spcBef>
                <a:spcPct val="0"/>
              </a:spcBef>
              <a:spcAft>
                <a:spcPct val="0"/>
              </a:spcAft>
              <a:defRPr sz="2000" b="1">
                <a:solidFill>
                  <a:schemeClr val="tx1"/>
                </a:solidFill>
                <a:latin typeface="Arial" pitchFamily="34" charset="0"/>
                <a:cs typeface="Arial" pitchFamily="34" charset="0"/>
              </a:defRPr>
            </a:lvl6pPr>
            <a:lvl7pPr marL="2971448" indent="-228573" algn="ctr" eaLnBrk="0" fontAlgn="base" hangingPunct="0">
              <a:spcBef>
                <a:spcPct val="0"/>
              </a:spcBef>
              <a:spcAft>
                <a:spcPct val="0"/>
              </a:spcAft>
              <a:defRPr sz="2000" b="1">
                <a:solidFill>
                  <a:schemeClr val="tx1"/>
                </a:solidFill>
                <a:latin typeface="Arial" pitchFamily="34" charset="0"/>
                <a:cs typeface="Arial" pitchFamily="34" charset="0"/>
              </a:defRPr>
            </a:lvl7pPr>
            <a:lvl8pPr marL="3428594" indent="-228573" algn="ctr" eaLnBrk="0" fontAlgn="base" hangingPunct="0">
              <a:spcBef>
                <a:spcPct val="0"/>
              </a:spcBef>
              <a:spcAft>
                <a:spcPct val="0"/>
              </a:spcAft>
              <a:defRPr sz="2000" b="1">
                <a:solidFill>
                  <a:schemeClr val="tx1"/>
                </a:solidFill>
                <a:latin typeface="Arial" pitchFamily="34" charset="0"/>
                <a:cs typeface="Arial" pitchFamily="34" charset="0"/>
              </a:defRPr>
            </a:lvl8pPr>
            <a:lvl9pPr marL="3885741" indent="-228573" algn="ctr" eaLnBrk="0" fontAlgn="base" hangingPunct="0">
              <a:spcBef>
                <a:spcPct val="0"/>
              </a:spcBef>
              <a:spcAft>
                <a:spcPct val="0"/>
              </a:spcAft>
              <a:defRPr sz="2000" b="1">
                <a:solidFill>
                  <a:schemeClr val="tx1"/>
                </a:solidFill>
                <a:latin typeface="Arial" pitchFamily="34" charset="0"/>
                <a:cs typeface="Arial" pitchFamily="34" charset="0"/>
              </a:defRPr>
            </a:lvl9pPr>
          </a:lstStyle>
          <a:p>
            <a:fld id="{863BC27B-DE22-44DD-98C0-283115B523CA}" type="slidenum">
              <a:rPr lang="en-GB" sz="1200" b="0">
                <a:latin typeface="Times New Roman" pitchFamily="18" charset="0"/>
              </a:rPr>
              <a:pPr/>
              <a:t>8</a:t>
            </a:fld>
            <a:endParaRPr lang="en-GB" sz="1200" b="0">
              <a:latin typeface="Times New Roman" pitchFamily="18" charset="0"/>
            </a:endParaRPr>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p:spPr>
        <p:txBody>
          <a:bodyPr/>
          <a:lstStyle/>
          <a:p>
            <a:pPr algn="just" eaLnBrk="1" hangingPunct="1">
              <a:buClr>
                <a:srgbClr val="000066"/>
              </a:buClr>
              <a:buSzPct val="85000"/>
            </a:pPr>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lvl1pPr>
              <a:defRPr sz="2000" b="1">
                <a:solidFill>
                  <a:schemeClr val="tx1"/>
                </a:solidFill>
                <a:latin typeface="Arial" pitchFamily="34" charset="0"/>
                <a:cs typeface="Arial" pitchFamily="34" charset="0"/>
              </a:defRPr>
            </a:lvl1pPr>
            <a:lvl2pPr marL="742862" indent="-285716">
              <a:defRPr sz="2000" b="1">
                <a:solidFill>
                  <a:schemeClr val="tx1"/>
                </a:solidFill>
                <a:latin typeface="Arial" pitchFamily="34" charset="0"/>
                <a:cs typeface="Arial" pitchFamily="34" charset="0"/>
              </a:defRPr>
            </a:lvl2pPr>
            <a:lvl3pPr marL="1142865" indent="-228573">
              <a:defRPr sz="2000" b="1">
                <a:solidFill>
                  <a:schemeClr val="tx1"/>
                </a:solidFill>
                <a:latin typeface="Arial" pitchFamily="34" charset="0"/>
                <a:cs typeface="Arial" pitchFamily="34" charset="0"/>
              </a:defRPr>
            </a:lvl3pPr>
            <a:lvl4pPr marL="1600011" indent="-228573">
              <a:defRPr sz="2000" b="1">
                <a:solidFill>
                  <a:schemeClr val="tx1"/>
                </a:solidFill>
                <a:latin typeface="Arial" pitchFamily="34" charset="0"/>
                <a:cs typeface="Arial" pitchFamily="34" charset="0"/>
              </a:defRPr>
            </a:lvl4pPr>
            <a:lvl5pPr marL="2057157" indent="-228573">
              <a:defRPr sz="2000" b="1">
                <a:solidFill>
                  <a:schemeClr val="tx1"/>
                </a:solidFill>
                <a:latin typeface="Arial" pitchFamily="34" charset="0"/>
                <a:cs typeface="Arial" pitchFamily="34" charset="0"/>
              </a:defRPr>
            </a:lvl5pPr>
            <a:lvl6pPr marL="2514303" indent="-228573" algn="ctr" eaLnBrk="0" fontAlgn="base" hangingPunct="0">
              <a:spcBef>
                <a:spcPct val="0"/>
              </a:spcBef>
              <a:spcAft>
                <a:spcPct val="0"/>
              </a:spcAft>
              <a:defRPr sz="2000" b="1">
                <a:solidFill>
                  <a:schemeClr val="tx1"/>
                </a:solidFill>
                <a:latin typeface="Arial" pitchFamily="34" charset="0"/>
                <a:cs typeface="Arial" pitchFamily="34" charset="0"/>
              </a:defRPr>
            </a:lvl6pPr>
            <a:lvl7pPr marL="2971448" indent="-228573" algn="ctr" eaLnBrk="0" fontAlgn="base" hangingPunct="0">
              <a:spcBef>
                <a:spcPct val="0"/>
              </a:spcBef>
              <a:spcAft>
                <a:spcPct val="0"/>
              </a:spcAft>
              <a:defRPr sz="2000" b="1">
                <a:solidFill>
                  <a:schemeClr val="tx1"/>
                </a:solidFill>
                <a:latin typeface="Arial" pitchFamily="34" charset="0"/>
                <a:cs typeface="Arial" pitchFamily="34" charset="0"/>
              </a:defRPr>
            </a:lvl7pPr>
            <a:lvl8pPr marL="3428594" indent="-228573" algn="ctr" eaLnBrk="0" fontAlgn="base" hangingPunct="0">
              <a:spcBef>
                <a:spcPct val="0"/>
              </a:spcBef>
              <a:spcAft>
                <a:spcPct val="0"/>
              </a:spcAft>
              <a:defRPr sz="2000" b="1">
                <a:solidFill>
                  <a:schemeClr val="tx1"/>
                </a:solidFill>
                <a:latin typeface="Arial" pitchFamily="34" charset="0"/>
                <a:cs typeface="Arial" pitchFamily="34" charset="0"/>
              </a:defRPr>
            </a:lvl8pPr>
            <a:lvl9pPr marL="3885741" indent="-228573" algn="ctr" eaLnBrk="0" fontAlgn="base" hangingPunct="0">
              <a:spcBef>
                <a:spcPct val="0"/>
              </a:spcBef>
              <a:spcAft>
                <a:spcPct val="0"/>
              </a:spcAft>
              <a:defRPr sz="2000" b="1">
                <a:solidFill>
                  <a:schemeClr val="tx1"/>
                </a:solidFill>
                <a:latin typeface="Arial" pitchFamily="34" charset="0"/>
                <a:cs typeface="Arial" pitchFamily="34" charset="0"/>
              </a:defRPr>
            </a:lvl9pPr>
          </a:lstStyle>
          <a:p>
            <a:fld id="{7A3B05CA-60AE-4C47-BEAE-2ABAE2E9043A}" type="slidenum">
              <a:rPr lang="en-GB" sz="1200" b="0">
                <a:latin typeface="Times New Roman" pitchFamily="18" charset="0"/>
              </a:rPr>
              <a:pPr/>
              <a:t>9</a:t>
            </a:fld>
            <a:endParaRPr lang="en-GB" sz="1200" b="0">
              <a:latin typeface="Times New Roman" pitchFamily="18" charset="0"/>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p:spPr>
        <p:txBody>
          <a:bodyPr/>
          <a:lstStyle/>
          <a:p>
            <a:pPr algn="just" eaLnBrk="1" hangingPunct="1">
              <a:buClr>
                <a:srgbClr val="000066"/>
              </a:buClr>
              <a:buSzPct val="85000"/>
            </a:pPr>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lvl1pPr>
              <a:defRPr sz="2000" b="1">
                <a:solidFill>
                  <a:schemeClr val="tx1"/>
                </a:solidFill>
                <a:latin typeface="Arial" pitchFamily="34" charset="0"/>
                <a:cs typeface="Arial" pitchFamily="34" charset="0"/>
              </a:defRPr>
            </a:lvl1pPr>
            <a:lvl2pPr marL="742862" indent="-285716">
              <a:defRPr sz="2000" b="1">
                <a:solidFill>
                  <a:schemeClr val="tx1"/>
                </a:solidFill>
                <a:latin typeface="Arial" pitchFamily="34" charset="0"/>
                <a:cs typeface="Arial" pitchFamily="34" charset="0"/>
              </a:defRPr>
            </a:lvl2pPr>
            <a:lvl3pPr marL="1142865" indent="-228573">
              <a:defRPr sz="2000" b="1">
                <a:solidFill>
                  <a:schemeClr val="tx1"/>
                </a:solidFill>
                <a:latin typeface="Arial" pitchFamily="34" charset="0"/>
                <a:cs typeface="Arial" pitchFamily="34" charset="0"/>
              </a:defRPr>
            </a:lvl3pPr>
            <a:lvl4pPr marL="1600011" indent="-228573">
              <a:defRPr sz="2000" b="1">
                <a:solidFill>
                  <a:schemeClr val="tx1"/>
                </a:solidFill>
                <a:latin typeface="Arial" pitchFamily="34" charset="0"/>
                <a:cs typeface="Arial" pitchFamily="34" charset="0"/>
              </a:defRPr>
            </a:lvl4pPr>
            <a:lvl5pPr marL="2057157" indent="-228573">
              <a:defRPr sz="2000" b="1">
                <a:solidFill>
                  <a:schemeClr val="tx1"/>
                </a:solidFill>
                <a:latin typeface="Arial" pitchFamily="34" charset="0"/>
                <a:cs typeface="Arial" pitchFamily="34" charset="0"/>
              </a:defRPr>
            </a:lvl5pPr>
            <a:lvl6pPr marL="2514303" indent="-228573" algn="ctr" eaLnBrk="0" fontAlgn="base" hangingPunct="0">
              <a:spcBef>
                <a:spcPct val="0"/>
              </a:spcBef>
              <a:spcAft>
                <a:spcPct val="0"/>
              </a:spcAft>
              <a:defRPr sz="2000" b="1">
                <a:solidFill>
                  <a:schemeClr val="tx1"/>
                </a:solidFill>
                <a:latin typeface="Arial" pitchFamily="34" charset="0"/>
                <a:cs typeface="Arial" pitchFamily="34" charset="0"/>
              </a:defRPr>
            </a:lvl6pPr>
            <a:lvl7pPr marL="2971448" indent="-228573" algn="ctr" eaLnBrk="0" fontAlgn="base" hangingPunct="0">
              <a:spcBef>
                <a:spcPct val="0"/>
              </a:spcBef>
              <a:spcAft>
                <a:spcPct val="0"/>
              </a:spcAft>
              <a:defRPr sz="2000" b="1">
                <a:solidFill>
                  <a:schemeClr val="tx1"/>
                </a:solidFill>
                <a:latin typeface="Arial" pitchFamily="34" charset="0"/>
                <a:cs typeface="Arial" pitchFamily="34" charset="0"/>
              </a:defRPr>
            </a:lvl7pPr>
            <a:lvl8pPr marL="3428594" indent="-228573" algn="ctr" eaLnBrk="0" fontAlgn="base" hangingPunct="0">
              <a:spcBef>
                <a:spcPct val="0"/>
              </a:spcBef>
              <a:spcAft>
                <a:spcPct val="0"/>
              </a:spcAft>
              <a:defRPr sz="2000" b="1">
                <a:solidFill>
                  <a:schemeClr val="tx1"/>
                </a:solidFill>
                <a:latin typeface="Arial" pitchFamily="34" charset="0"/>
                <a:cs typeface="Arial" pitchFamily="34" charset="0"/>
              </a:defRPr>
            </a:lvl8pPr>
            <a:lvl9pPr marL="3885741" indent="-228573" algn="ctr" eaLnBrk="0" fontAlgn="base" hangingPunct="0">
              <a:spcBef>
                <a:spcPct val="0"/>
              </a:spcBef>
              <a:spcAft>
                <a:spcPct val="0"/>
              </a:spcAft>
              <a:defRPr sz="2000" b="1">
                <a:solidFill>
                  <a:schemeClr val="tx1"/>
                </a:solidFill>
                <a:latin typeface="Arial" pitchFamily="34" charset="0"/>
                <a:cs typeface="Arial" pitchFamily="34" charset="0"/>
              </a:defRPr>
            </a:lvl9pPr>
          </a:lstStyle>
          <a:p>
            <a:fld id="{F9922338-25B1-454C-B9F9-FDF46953FAC6}" type="slidenum">
              <a:rPr lang="en-GB" sz="1200" b="0">
                <a:latin typeface="Times New Roman" pitchFamily="18" charset="0"/>
              </a:rPr>
              <a:pPr/>
              <a:t>10</a:t>
            </a:fld>
            <a:endParaRPr lang="en-GB" sz="1200" b="0">
              <a:latin typeface="Times New Roman" pitchFamily="18" charset="0"/>
            </a:endParaRPr>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p:spPr>
        <p:txBody>
          <a:bodyPr/>
          <a:lstStyle/>
          <a:p>
            <a:pPr algn="just" eaLnBrk="1" hangingPunct="1">
              <a:buClr>
                <a:srgbClr val="000066"/>
              </a:buClr>
              <a:buSzPct val="85000"/>
            </a:pPr>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lvl1pPr>
              <a:defRPr sz="2000" b="1">
                <a:solidFill>
                  <a:schemeClr val="tx1"/>
                </a:solidFill>
                <a:latin typeface="Arial" pitchFamily="34" charset="0"/>
                <a:cs typeface="Arial" pitchFamily="34" charset="0"/>
              </a:defRPr>
            </a:lvl1pPr>
            <a:lvl2pPr marL="742862" indent="-285716">
              <a:defRPr sz="2000" b="1">
                <a:solidFill>
                  <a:schemeClr val="tx1"/>
                </a:solidFill>
                <a:latin typeface="Arial" pitchFamily="34" charset="0"/>
                <a:cs typeface="Arial" pitchFamily="34" charset="0"/>
              </a:defRPr>
            </a:lvl2pPr>
            <a:lvl3pPr marL="1142865" indent="-228573">
              <a:defRPr sz="2000" b="1">
                <a:solidFill>
                  <a:schemeClr val="tx1"/>
                </a:solidFill>
                <a:latin typeface="Arial" pitchFamily="34" charset="0"/>
                <a:cs typeface="Arial" pitchFamily="34" charset="0"/>
              </a:defRPr>
            </a:lvl3pPr>
            <a:lvl4pPr marL="1600011" indent="-228573">
              <a:defRPr sz="2000" b="1">
                <a:solidFill>
                  <a:schemeClr val="tx1"/>
                </a:solidFill>
                <a:latin typeface="Arial" pitchFamily="34" charset="0"/>
                <a:cs typeface="Arial" pitchFamily="34" charset="0"/>
              </a:defRPr>
            </a:lvl4pPr>
            <a:lvl5pPr marL="2057157" indent="-228573">
              <a:defRPr sz="2000" b="1">
                <a:solidFill>
                  <a:schemeClr val="tx1"/>
                </a:solidFill>
                <a:latin typeface="Arial" pitchFamily="34" charset="0"/>
                <a:cs typeface="Arial" pitchFamily="34" charset="0"/>
              </a:defRPr>
            </a:lvl5pPr>
            <a:lvl6pPr marL="2514303" indent="-228573" algn="ctr" eaLnBrk="0" fontAlgn="base" hangingPunct="0">
              <a:spcBef>
                <a:spcPct val="0"/>
              </a:spcBef>
              <a:spcAft>
                <a:spcPct val="0"/>
              </a:spcAft>
              <a:defRPr sz="2000" b="1">
                <a:solidFill>
                  <a:schemeClr val="tx1"/>
                </a:solidFill>
                <a:latin typeface="Arial" pitchFamily="34" charset="0"/>
                <a:cs typeface="Arial" pitchFamily="34" charset="0"/>
              </a:defRPr>
            </a:lvl6pPr>
            <a:lvl7pPr marL="2971448" indent="-228573" algn="ctr" eaLnBrk="0" fontAlgn="base" hangingPunct="0">
              <a:spcBef>
                <a:spcPct val="0"/>
              </a:spcBef>
              <a:spcAft>
                <a:spcPct val="0"/>
              </a:spcAft>
              <a:defRPr sz="2000" b="1">
                <a:solidFill>
                  <a:schemeClr val="tx1"/>
                </a:solidFill>
                <a:latin typeface="Arial" pitchFamily="34" charset="0"/>
                <a:cs typeface="Arial" pitchFamily="34" charset="0"/>
              </a:defRPr>
            </a:lvl7pPr>
            <a:lvl8pPr marL="3428594" indent="-228573" algn="ctr" eaLnBrk="0" fontAlgn="base" hangingPunct="0">
              <a:spcBef>
                <a:spcPct val="0"/>
              </a:spcBef>
              <a:spcAft>
                <a:spcPct val="0"/>
              </a:spcAft>
              <a:defRPr sz="2000" b="1">
                <a:solidFill>
                  <a:schemeClr val="tx1"/>
                </a:solidFill>
                <a:latin typeface="Arial" pitchFamily="34" charset="0"/>
                <a:cs typeface="Arial" pitchFamily="34" charset="0"/>
              </a:defRPr>
            </a:lvl8pPr>
            <a:lvl9pPr marL="3885741" indent="-228573" algn="ctr" eaLnBrk="0" fontAlgn="base" hangingPunct="0">
              <a:spcBef>
                <a:spcPct val="0"/>
              </a:spcBef>
              <a:spcAft>
                <a:spcPct val="0"/>
              </a:spcAft>
              <a:defRPr sz="2000" b="1">
                <a:solidFill>
                  <a:schemeClr val="tx1"/>
                </a:solidFill>
                <a:latin typeface="Arial" pitchFamily="34" charset="0"/>
                <a:cs typeface="Arial" pitchFamily="34" charset="0"/>
              </a:defRPr>
            </a:lvl9pPr>
          </a:lstStyle>
          <a:p>
            <a:fld id="{6320FD73-3C08-4EB8-81C0-7D2F6621790D}" type="slidenum">
              <a:rPr lang="en-GB" sz="1200" b="0">
                <a:latin typeface="Times New Roman" pitchFamily="18" charset="0"/>
              </a:rPr>
              <a:pPr/>
              <a:t>11</a:t>
            </a:fld>
            <a:endParaRPr lang="en-GB" sz="1200" b="0">
              <a:latin typeface="Times New Roman" pitchFamily="18" charset="0"/>
            </a:endParaRPr>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p:spPr>
        <p:txBody>
          <a:bodyPr/>
          <a:lstStyle/>
          <a:p>
            <a:pPr algn="just" eaLnBrk="1" hangingPunct="1">
              <a:buClr>
                <a:srgbClr val="000066"/>
              </a:buClr>
              <a:buSzPct val="85000"/>
            </a:pPr>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lvl1pPr>
              <a:defRPr sz="2000" b="1">
                <a:solidFill>
                  <a:schemeClr val="tx1"/>
                </a:solidFill>
                <a:latin typeface="Arial" pitchFamily="34" charset="0"/>
                <a:cs typeface="Arial" pitchFamily="34" charset="0"/>
              </a:defRPr>
            </a:lvl1pPr>
            <a:lvl2pPr marL="742862" indent="-285716">
              <a:defRPr sz="2000" b="1">
                <a:solidFill>
                  <a:schemeClr val="tx1"/>
                </a:solidFill>
                <a:latin typeface="Arial" pitchFamily="34" charset="0"/>
                <a:cs typeface="Arial" pitchFamily="34" charset="0"/>
              </a:defRPr>
            </a:lvl2pPr>
            <a:lvl3pPr marL="1142865" indent="-228573">
              <a:defRPr sz="2000" b="1">
                <a:solidFill>
                  <a:schemeClr val="tx1"/>
                </a:solidFill>
                <a:latin typeface="Arial" pitchFamily="34" charset="0"/>
                <a:cs typeface="Arial" pitchFamily="34" charset="0"/>
              </a:defRPr>
            </a:lvl3pPr>
            <a:lvl4pPr marL="1600011" indent="-228573">
              <a:defRPr sz="2000" b="1">
                <a:solidFill>
                  <a:schemeClr val="tx1"/>
                </a:solidFill>
                <a:latin typeface="Arial" pitchFamily="34" charset="0"/>
                <a:cs typeface="Arial" pitchFamily="34" charset="0"/>
              </a:defRPr>
            </a:lvl4pPr>
            <a:lvl5pPr marL="2057157" indent="-228573">
              <a:defRPr sz="2000" b="1">
                <a:solidFill>
                  <a:schemeClr val="tx1"/>
                </a:solidFill>
                <a:latin typeface="Arial" pitchFamily="34" charset="0"/>
                <a:cs typeface="Arial" pitchFamily="34" charset="0"/>
              </a:defRPr>
            </a:lvl5pPr>
            <a:lvl6pPr marL="2514303" indent="-228573" algn="ctr" eaLnBrk="0" fontAlgn="base" hangingPunct="0">
              <a:spcBef>
                <a:spcPct val="0"/>
              </a:spcBef>
              <a:spcAft>
                <a:spcPct val="0"/>
              </a:spcAft>
              <a:defRPr sz="2000" b="1">
                <a:solidFill>
                  <a:schemeClr val="tx1"/>
                </a:solidFill>
                <a:latin typeface="Arial" pitchFamily="34" charset="0"/>
                <a:cs typeface="Arial" pitchFamily="34" charset="0"/>
              </a:defRPr>
            </a:lvl6pPr>
            <a:lvl7pPr marL="2971448" indent="-228573" algn="ctr" eaLnBrk="0" fontAlgn="base" hangingPunct="0">
              <a:spcBef>
                <a:spcPct val="0"/>
              </a:spcBef>
              <a:spcAft>
                <a:spcPct val="0"/>
              </a:spcAft>
              <a:defRPr sz="2000" b="1">
                <a:solidFill>
                  <a:schemeClr val="tx1"/>
                </a:solidFill>
                <a:latin typeface="Arial" pitchFamily="34" charset="0"/>
                <a:cs typeface="Arial" pitchFamily="34" charset="0"/>
              </a:defRPr>
            </a:lvl7pPr>
            <a:lvl8pPr marL="3428594" indent="-228573" algn="ctr" eaLnBrk="0" fontAlgn="base" hangingPunct="0">
              <a:spcBef>
                <a:spcPct val="0"/>
              </a:spcBef>
              <a:spcAft>
                <a:spcPct val="0"/>
              </a:spcAft>
              <a:defRPr sz="2000" b="1">
                <a:solidFill>
                  <a:schemeClr val="tx1"/>
                </a:solidFill>
                <a:latin typeface="Arial" pitchFamily="34" charset="0"/>
                <a:cs typeface="Arial" pitchFamily="34" charset="0"/>
              </a:defRPr>
            </a:lvl8pPr>
            <a:lvl9pPr marL="3885741" indent="-228573" algn="ctr" eaLnBrk="0" fontAlgn="base" hangingPunct="0">
              <a:spcBef>
                <a:spcPct val="0"/>
              </a:spcBef>
              <a:spcAft>
                <a:spcPct val="0"/>
              </a:spcAft>
              <a:defRPr sz="2000" b="1">
                <a:solidFill>
                  <a:schemeClr val="tx1"/>
                </a:solidFill>
                <a:latin typeface="Arial" pitchFamily="34" charset="0"/>
                <a:cs typeface="Arial" pitchFamily="34" charset="0"/>
              </a:defRPr>
            </a:lvl9pPr>
          </a:lstStyle>
          <a:p>
            <a:fld id="{37B544F7-6B4E-4F13-BBD1-5799ABF2CA27}" type="slidenum">
              <a:rPr lang="en-GB" sz="1200" b="0">
                <a:latin typeface="Times New Roman" pitchFamily="18" charset="0"/>
              </a:rPr>
              <a:pPr/>
              <a:t>12</a:t>
            </a:fld>
            <a:endParaRPr lang="en-GB" sz="1200" b="0">
              <a:latin typeface="Times New Roman" pitchFamily="18" charset="0"/>
            </a:endParaRPr>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p:spPr>
        <p:txBody>
          <a:bodyPr/>
          <a:lstStyle/>
          <a:p>
            <a:pPr algn="just" eaLnBrk="1" hangingPunct="1">
              <a:buClr>
                <a:srgbClr val="000066"/>
              </a:buClr>
              <a:buSzPct val="85000"/>
            </a:pPr>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lvl1pPr>
              <a:defRPr sz="2000" b="1">
                <a:solidFill>
                  <a:schemeClr val="tx1"/>
                </a:solidFill>
                <a:latin typeface="Arial" pitchFamily="34" charset="0"/>
                <a:cs typeface="Arial" pitchFamily="34" charset="0"/>
              </a:defRPr>
            </a:lvl1pPr>
            <a:lvl2pPr marL="742862" indent="-285716">
              <a:defRPr sz="2000" b="1">
                <a:solidFill>
                  <a:schemeClr val="tx1"/>
                </a:solidFill>
                <a:latin typeface="Arial" pitchFamily="34" charset="0"/>
                <a:cs typeface="Arial" pitchFamily="34" charset="0"/>
              </a:defRPr>
            </a:lvl2pPr>
            <a:lvl3pPr marL="1142865" indent="-228573">
              <a:defRPr sz="2000" b="1">
                <a:solidFill>
                  <a:schemeClr val="tx1"/>
                </a:solidFill>
                <a:latin typeface="Arial" pitchFamily="34" charset="0"/>
                <a:cs typeface="Arial" pitchFamily="34" charset="0"/>
              </a:defRPr>
            </a:lvl3pPr>
            <a:lvl4pPr marL="1600011" indent="-228573">
              <a:defRPr sz="2000" b="1">
                <a:solidFill>
                  <a:schemeClr val="tx1"/>
                </a:solidFill>
                <a:latin typeface="Arial" pitchFamily="34" charset="0"/>
                <a:cs typeface="Arial" pitchFamily="34" charset="0"/>
              </a:defRPr>
            </a:lvl4pPr>
            <a:lvl5pPr marL="2057157" indent="-228573">
              <a:defRPr sz="2000" b="1">
                <a:solidFill>
                  <a:schemeClr val="tx1"/>
                </a:solidFill>
                <a:latin typeface="Arial" pitchFamily="34" charset="0"/>
                <a:cs typeface="Arial" pitchFamily="34" charset="0"/>
              </a:defRPr>
            </a:lvl5pPr>
            <a:lvl6pPr marL="2514303" indent="-228573" algn="ctr" eaLnBrk="0" fontAlgn="base" hangingPunct="0">
              <a:spcBef>
                <a:spcPct val="0"/>
              </a:spcBef>
              <a:spcAft>
                <a:spcPct val="0"/>
              </a:spcAft>
              <a:defRPr sz="2000" b="1">
                <a:solidFill>
                  <a:schemeClr val="tx1"/>
                </a:solidFill>
                <a:latin typeface="Arial" pitchFamily="34" charset="0"/>
                <a:cs typeface="Arial" pitchFamily="34" charset="0"/>
              </a:defRPr>
            </a:lvl6pPr>
            <a:lvl7pPr marL="2971448" indent="-228573" algn="ctr" eaLnBrk="0" fontAlgn="base" hangingPunct="0">
              <a:spcBef>
                <a:spcPct val="0"/>
              </a:spcBef>
              <a:spcAft>
                <a:spcPct val="0"/>
              </a:spcAft>
              <a:defRPr sz="2000" b="1">
                <a:solidFill>
                  <a:schemeClr val="tx1"/>
                </a:solidFill>
                <a:latin typeface="Arial" pitchFamily="34" charset="0"/>
                <a:cs typeface="Arial" pitchFamily="34" charset="0"/>
              </a:defRPr>
            </a:lvl7pPr>
            <a:lvl8pPr marL="3428594" indent="-228573" algn="ctr" eaLnBrk="0" fontAlgn="base" hangingPunct="0">
              <a:spcBef>
                <a:spcPct val="0"/>
              </a:spcBef>
              <a:spcAft>
                <a:spcPct val="0"/>
              </a:spcAft>
              <a:defRPr sz="2000" b="1">
                <a:solidFill>
                  <a:schemeClr val="tx1"/>
                </a:solidFill>
                <a:latin typeface="Arial" pitchFamily="34" charset="0"/>
                <a:cs typeface="Arial" pitchFamily="34" charset="0"/>
              </a:defRPr>
            </a:lvl8pPr>
            <a:lvl9pPr marL="3885741" indent="-228573" algn="ctr" eaLnBrk="0" fontAlgn="base" hangingPunct="0">
              <a:spcBef>
                <a:spcPct val="0"/>
              </a:spcBef>
              <a:spcAft>
                <a:spcPct val="0"/>
              </a:spcAft>
              <a:defRPr sz="2000" b="1">
                <a:solidFill>
                  <a:schemeClr val="tx1"/>
                </a:solidFill>
                <a:latin typeface="Arial" pitchFamily="34" charset="0"/>
                <a:cs typeface="Arial" pitchFamily="34" charset="0"/>
              </a:defRPr>
            </a:lvl9pPr>
          </a:lstStyle>
          <a:p>
            <a:fld id="{04803EC7-78F4-41B1-956E-237FC0693ABA}" type="slidenum">
              <a:rPr lang="en-GB" sz="1200" b="0">
                <a:latin typeface="Times New Roman" pitchFamily="18" charset="0"/>
              </a:rPr>
              <a:pPr/>
              <a:t>13</a:t>
            </a:fld>
            <a:endParaRPr lang="en-GB" sz="1200" b="0">
              <a:latin typeface="Times New Roman" pitchFamily="18" charset="0"/>
            </a:endParaRPr>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p:spPr>
        <p:txBody>
          <a:bodyPr/>
          <a:lstStyle/>
          <a:p>
            <a:pPr algn="just" eaLnBrk="1" hangingPunct="1">
              <a:buClr>
                <a:srgbClr val="000066"/>
              </a:buClr>
              <a:buSzPct val="85000"/>
            </a:pPr>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lvl1pPr>
              <a:defRPr sz="2000" b="1">
                <a:solidFill>
                  <a:schemeClr val="tx1"/>
                </a:solidFill>
                <a:latin typeface="Arial" pitchFamily="34" charset="0"/>
                <a:cs typeface="Arial" pitchFamily="34" charset="0"/>
              </a:defRPr>
            </a:lvl1pPr>
            <a:lvl2pPr marL="742862" indent="-285716">
              <a:defRPr sz="2000" b="1">
                <a:solidFill>
                  <a:schemeClr val="tx1"/>
                </a:solidFill>
                <a:latin typeface="Arial" pitchFamily="34" charset="0"/>
                <a:cs typeface="Arial" pitchFamily="34" charset="0"/>
              </a:defRPr>
            </a:lvl2pPr>
            <a:lvl3pPr marL="1142865" indent="-228573">
              <a:defRPr sz="2000" b="1">
                <a:solidFill>
                  <a:schemeClr val="tx1"/>
                </a:solidFill>
                <a:latin typeface="Arial" pitchFamily="34" charset="0"/>
                <a:cs typeface="Arial" pitchFamily="34" charset="0"/>
              </a:defRPr>
            </a:lvl3pPr>
            <a:lvl4pPr marL="1600011" indent="-228573">
              <a:defRPr sz="2000" b="1">
                <a:solidFill>
                  <a:schemeClr val="tx1"/>
                </a:solidFill>
                <a:latin typeface="Arial" pitchFamily="34" charset="0"/>
                <a:cs typeface="Arial" pitchFamily="34" charset="0"/>
              </a:defRPr>
            </a:lvl4pPr>
            <a:lvl5pPr marL="2057157" indent="-228573">
              <a:defRPr sz="2000" b="1">
                <a:solidFill>
                  <a:schemeClr val="tx1"/>
                </a:solidFill>
                <a:latin typeface="Arial" pitchFamily="34" charset="0"/>
                <a:cs typeface="Arial" pitchFamily="34" charset="0"/>
              </a:defRPr>
            </a:lvl5pPr>
            <a:lvl6pPr marL="2514303" indent="-228573" algn="ctr" eaLnBrk="0" fontAlgn="base" hangingPunct="0">
              <a:spcBef>
                <a:spcPct val="0"/>
              </a:spcBef>
              <a:spcAft>
                <a:spcPct val="0"/>
              </a:spcAft>
              <a:defRPr sz="2000" b="1">
                <a:solidFill>
                  <a:schemeClr val="tx1"/>
                </a:solidFill>
                <a:latin typeface="Arial" pitchFamily="34" charset="0"/>
                <a:cs typeface="Arial" pitchFamily="34" charset="0"/>
              </a:defRPr>
            </a:lvl6pPr>
            <a:lvl7pPr marL="2971448" indent="-228573" algn="ctr" eaLnBrk="0" fontAlgn="base" hangingPunct="0">
              <a:spcBef>
                <a:spcPct val="0"/>
              </a:spcBef>
              <a:spcAft>
                <a:spcPct val="0"/>
              </a:spcAft>
              <a:defRPr sz="2000" b="1">
                <a:solidFill>
                  <a:schemeClr val="tx1"/>
                </a:solidFill>
                <a:latin typeface="Arial" pitchFamily="34" charset="0"/>
                <a:cs typeface="Arial" pitchFamily="34" charset="0"/>
              </a:defRPr>
            </a:lvl7pPr>
            <a:lvl8pPr marL="3428594" indent="-228573" algn="ctr" eaLnBrk="0" fontAlgn="base" hangingPunct="0">
              <a:spcBef>
                <a:spcPct val="0"/>
              </a:spcBef>
              <a:spcAft>
                <a:spcPct val="0"/>
              </a:spcAft>
              <a:defRPr sz="2000" b="1">
                <a:solidFill>
                  <a:schemeClr val="tx1"/>
                </a:solidFill>
                <a:latin typeface="Arial" pitchFamily="34" charset="0"/>
                <a:cs typeface="Arial" pitchFamily="34" charset="0"/>
              </a:defRPr>
            </a:lvl8pPr>
            <a:lvl9pPr marL="3885741" indent="-228573" algn="ctr" eaLnBrk="0" fontAlgn="base" hangingPunct="0">
              <a:spcBef>
                <a:spcPct val="0"/>
              </a:spcBef>
              <a:spcAft>
                <a:spcPct val="0"/>
              </a:spcAft>
              <a:defRPr sz="2000" b="1">
                <a:solidFill>
                  <a:schemeClr val="tx1"/>
                </a:solidFill>
                <a:latin typeface="Arial" pitchFamily="34" charset="0"/>
                <a:cs typeface="Arial" pitchFamily="34" charset="0"/>
              </a:defRPr>
            </a:lvl9pPr>
          </a:lstStyle>
          <a:p>
            <a:fld id="{97C2F19A-3930-4A77-A02E-262743DB4331}" type="slidenum">
              <a:rPr lang="en-GB" sz="1200" b="0">
                <a:latin typeface="Times New Roman" pitchFamily="18" charset="0"/>
              </a:rPr>
              <a:pPr/>
              <a:t>14</a:t>
            </a:fld>
            <a:endParaRPr lang="en-GB" sz="1200" b="0">
              <a:latin typeface="Times New Roman" pitchFamily="18" charset="0"/>
            </a:endParaRPr>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p:spPr>
        <p:txBody>
          <a:bodyPr/>
          <a:lstStyle/>
          <a:p>
            <a:pPr algn="just" eaLnBrk="1" hangingPunct="1">
              <a:buClr>
                <a:srgbClr val="000066"/>
              </a:buClr>
              <a:buSzPct val="85000"/>
            </a:pPr>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lvl1pPr>
              <a:defRPr sz="2000" b="1">
                <a:solidFill>
                  <a:schemeClr val="tx1"/>
                </a:solidFill>
                <a:latin typeface="Arial" pitchFamily="34" charset="0"/>
                <a:cs typeface="Arial" pitchFamily="34" charset="0"/>
              </a:defRPr>
            </a:lvl1pPr>
            <a:lvl2pPr marL="742862" indent="-285716">
              <a:defRPr sz="2000" b="1">
                <a:solidFill>
                  <a:schemeClr val="tx1"/>
                </a:solidFill>
                <a:latin typeface="Arial" pitchFamily="34" charset="0"/>
                <a:cs typeface="Arial" pitchFamily="34" charset="0"/>
              </a:defRPr>
            </a:lvl2pPr>
            <a:lvl3pPr marL="1142865" indent="-228573">
              <a:defRPr sz="2000" b="1">
                <a:solidFill>
                  <a:schemeClr val="tx1"/>
                </a:solidFill>
                <a:latin typeface="Arial" pitchFamily="34" charset="0"/>
                <a:cs typeface="Arial" pitchFamily="34" charset="0"/>
              </a:defRPr>
            </a:lvl3pPr>
            <a:lvl4pPr marL="1600011" indent="-228573">
              <a:defRPr sz="2000" b="1">
                <a:solidFill>
                  <a:schemeClr val="tx1"/>
                </a:solidFill>
                <a:latin typeface="Arial" pitchFamily="34" charset="0"/>
                <a:cs typeface="Arial" pitchFamily="34" charset="0"/>
              </a:defRPr>
            </a:lvl4pPr>
            <a:lvl5pPr marL="2057157" indent="-228573">
              <a:defRPr sz="2000" b="1">
                <a:solidFill>
                  <a:schemeClr val="tx1"/>
                </a:solidFill>
                <a:latin typeface="Arial" pitchFamily="34" charset="0"/>
                <a:cs typeface="Arial" pitchFamily="34" charset="0"/>
              </a:defRPr>
            </a:lvl5pPr>
            <a:lvl6pPr marL="2514303" indent="-228573" algn="ctr" eaLnBrk="0" fontAlgn="base" hangingPunct="0">
              <a:spcBef>
                <a:spcPct val="0"/>
              </a:spcBef>
              <a:spcAft>
                <a:spcPct val="0"/>
              </a:spcAft>
              <a:defRPr sz="2000" b="1">
                <a:solidFill>
                  <a:schemeClr val="tx1"/>
                </a:solidFill>
                <a:latin typeface="Arial" pitchFamily="34" charset="0"/>
                <a:cs typeface="Arial" pitchFamily="34" charset="0"/>
              </a:defRPr>
            </a:lvl6pPr>
            <a:lvl7pPr marL="2971448" indent="-228573" algn="ctr" eaLnBrk="0" fontAlgn="base" hangingPunct="0">
              <a:spcBef>
                <a:spcPct val="0"/>
              </a:spcBef>
              <a:spcAft>
                <a:spcPct val="0"/>
              </a:spcAft>
              <a:defRPr sz="2000" b="1">
                <a:solidFill>
                  <a:schemeClr val="tx1"/>
                </a:solidFill>
                <a:latin typeface="Arial" pitchFamily="34" charset="0"/>
                <a:cs typeface="Arial" pitchFamily="34" charset="0"/>
              </a:defRPr>
            </a:lvl7pPr>
            <a:lvl8pPr marL="3428594" indent="-228573" algn="ctr" eaLnBrk="0" fontAlgn="base" hangingPunct="0">
              <a:spcBef>
                <a:spcPct val="0"/>
              </a:spcBef>
              <a:spcAft>
                <a:spcPct val="0"/>
              </a:spcAft>
              <a:defRPr sz="2000" b="1">
                <a:solidFill>
                  <a:schemeClr val="tx1"/>
                </a:solidFill>
                <a:latin typeface="Arial" pitchFamily="34" charset="0"/>
                <a:cs typeface="Arial" pitchFamily="34" charset="0"/>
              </a:defRPr>
            </a:lvl8pPr>
            <a:lvl9pPr marL="3885741" indent="-228573" algn="ctr" eaLnBrk="0" fontAlgn="base" hangingPunct="0">
              <a:spcBef>
                <a:spcPct val="0"/>
              </a:spcBef>
              <a:spcAft>
                <a:spcPct val="0"/>
              </a:spcAft>
              <a:defRPr sz="2000" b="1">
                <a:solidFill>
                  <a:schemeClr val="tx1"/>
                </a:solidFill>
                <a:latin typeface="Arial" pitchFamily="34" charset="0"/>
                <a:cs typeface="Arial" pitchFamily="34" charset="0"/>
              </a:defRPr>
            </a:lvl9pPr>
          </a:lstStyle>
          <a:p>
            <a:fld id="{BEDFA713-F21B-4F66-9C96-98260FB3970A}" type="slidenum">
              <a:rPr lang="en-GB" sz="1200" b="0">
                <a:latin typeface="Times New Roman" pitchFamily="18" charset="0"/>
              </a:rPr>
              <a:pPr/>
              <a:t>15</a:t>
            </a:fld>
            <a:endParaRPr lang="en-GB" sz="1200" b="0">
              <a:latin typeface="Times New Roman" pitchFamily="18" charset="0"/>
            </a:endParaRPr>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p:spPr>
        <p:txBody>
          <a:bodyPr/>
          <a:lstStyle/>
          <a:p>
            <a:pPr algn="just" eaLnBrk="1" hangingPunct="1">
              <a:buClr>
                <a:srgbClr val="000066"/>
              </a:buClr>
              <a:buSzPct val="85000"/>
            </a:pPr>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3" descr="accueil_3"/>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074863" y="381000"/>
            <a:ext cx="5881687" cy="2778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Line 6"/>
          <p:cNvSpPr>
            <a:spLocks noChangeShapeType="1"/>
          </p:cNvSpPr>
          <p:nvPr/>
        </p:nvSpPr>
        <p:spPr bwMode="auto">
          <a:xfrm>
            <a:off x="0" y="6477000"/>
            <a:ext cx="9144000" cy="0"/>
          </a:xfrm>
          <a:prstGeom prst="line">
            <a:avLst/>
          </a:prstGeom>
          <a:noFill/>
          <a:ln w="28575">
            <a:solidFill>
              <a:srgbClr val="99CC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6" name="Text Box 7"/>
          <p:cNvSpPr txBox="1">
            <a:spLocks noChangeArrowheads="1"/>
          </p:cNvSpPr>
          <p:nvPr/>
        </p:nvSpPr>
        <p:spPr bwMode="auto">
          <a:xfrm>
            <a:off x="6858000" y="6521450"/>
            <a:ext cx="2000250" cy="33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000" b="1">
                <a:solidFill>
                  <a:schemeClr val="tx1"/>
                </a:solidFill>
                <a:latin typeface="Arial" charset="0"/>
                <a:cs typeface="Arial" charset="0"/>
              </a:defRPr>
            </a:lvl1pPr>
            <a:lvl2pPr marL="742950" indent="-285750">
              <a:defRPr sz="2000" b="1">
                <a:solidFill>
                  <a:schemeClr val="tx1"/>
                </a:solidFill>
                <a:latin typeface="Arial" charset="0"/>
                <a:cs typeface="Arial" charset="0"/>
              </a:defRPr>
            </a:lvl2pPr>
            <a:lvl3pPr marL="1143000" indent="-228600">
              <a:defRPr sz="2000" b="1">
                <a:solidFill>
                  <a:schemeClr val="tx1"/>
                </a:solidFill>
                <a:latin typeface="Arial" charset="0"/>
                <a:cs typeface="Arial" charset="0"/>
              </a:defRPr>
            </a:lvl3pPr>
            <a:lvl4pPr marL="1600200" indent="-228600">
              <a:defRPr sz="2000" b="1">
                <a:solidFill>
                  <a:schemeClr val="tx1"/>
                </a:solidFill>
                <a:latin typeface="Arial" charset="0"/>
                <a:cs typeface="Arial" charset="0"/>
              </a:defRPr>
            </a:lvl4pPr>
            <a:lvl5pPr marL="2057400" indent="-228600">
              <a:defRPr sz="2000" b="1">
                <a:solidFill>
                  <a:schemeClr val="tx1"/>
                </a:solidFill>
                <a:latin typeface="Arial" charset="0"/>
                <a:cs typeface="Arial" charset="0"/>
              </a:defRPr>
            </a:lvl5pPr>
            <a:lvl6pPr marL="2514600" indent="-228600" algn="ctr" eaLnBrk="0" fontAlgn="base" hangingPunct="0">
              <a:spcBef>
                <a:spcPct val="0"/>
              </a:spcBef>
              <a:spcAft>
                <a:spcPct val="0"/>
              </a:spcAft>
              <a:defRPr sz="2000" b="1">
                <a:solidFill>
                  <a:schemeClr val="tx1"/>
                </a:solidFill>
                <a:latin typeface="Arial" charset="0"/>
                <a:cs typeface="Arial" charset="0"/>
              </a:defRPr>
            </a:lvl6pPr>
            <a:lvl7pPr marL="2971800" indent="-228600" algn="ctr" eaLnBrk="0" fontAlgn="base" hangingPunct="0">
              <a:spcBef>
                <a:spcPct val="0"/>
              </a:spcBef>
              <a:spcAft>
                <a:spcPct val="0"/>
              </a:spcAft>
              <a:defRPr sz="2000" b="1">
                <a:solidFill>
                  <a:schemeClr val="tx1"/>
                </a:solidFill>
                <a:latin typeface="Arial" charset="0"/>
                <a:cs typeface="Arial" charset="0"/>
              </a:defRPr>
            </a:lvl7pPr>
            <a:lvl8pPr marL="3429000" indent="-228600" algn="ctr" eaLnBrk="0" fontAlgn="base" hangingPunct="0">
              <a:spcBef>
                <a:spcPct val="0"/>
              </a:spcBef>
              <a:spcAft>
                <a:spcPct val="0"/>
              </a:spcAft>
              <a:defRPr sz="2000" b="1">
                <a:solidFill>
                  <a:schemeClr val="tx1"/>
                </a:solidFill>
                <a:latin typeface="Arial" charset="0"/>
                <a:cs typeface="Arial" charset="0"/>
              </a:defRPr>
            </a:lvl8pPr>
            <a:lvl9pPr marL="3886200" indent="-228600" algn="ctr" eaLnBrk="0" fontAlgn="base" hangingPunct="0">
              <a:spcBef>
                <a:spcPct val="0"/>
              </a:spcBef>
              <a:spcAft>
                <a:spcPct val="0"/>
              </a:spcAft>
              <a:defRPr sz="2000" b="1">
                <a:solidFill>
                  <a:schemeClr val="tx1"/>
                </a:solidFill>
                <a:latin typeface="Arial" charset="0"/>
                <a:cs typeface="Arial" charset="0"/>
              </a:defRPr>
            </a:lvl9pPr>
          </a:lstStyle>
          <a:p>
            <a:pPr>
              <a:defRPr/>
            </a:pPr>
            <a:r>
              <a:rPr lang="en-US" sz="1600" b="0" smtClean="0"/>
              <a:t>www.uis.unesco.org</a:t>
            </a:r>
          </a:p>
        </p:txBody>
      </p:sp>
      <p:pic>
        <p:nvPicPr>
          <p:cNvPr id="7" name="Picture 8"/>
          <p:cNvPicPr>
            <a:picLocks noChangeAspect="1" noChangeArrowheads="1"/>
          </p:cNvPicPr>
          <p:nvPr userDrawn="1"/>
        </p:nvPicPr>
        <p:blipFill>
          <a:blip r:embed="rId3"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0" y="92075"/>
            <a:ext cx="2268538" cy="1320800"/>
          </a:xfrm>
          <a:prstGeom prst="rect">
            <a:avLst/>
          </a:prstGeom>
          <a:noFill/>
          <a:ln>
            <a:noFill/>
          </a:ln>
          <a:extLst>
            <a:ext uri="{909E8E84-426E-40DD-AFC4-6F175D3DCCD1}">
              <a14:hiddenFill xmlns:a14="http://schemas.microsoft.com/office/drawing/2010/main" xmlns="">
                <a:solidFill>
                  <a:srgbClr val="00CCFF">
                    <a:alpha val="30196"/>
                  </a:srgbClr>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6324" name="Rectangle 4"/>
          <p:cNvSpPr>
            <a:spLocks noGrp="1" noChangeArrowheads="1"/>
          </p:cNvSpPr>
          <p:nvPr>
            <p:ph type="subTitle" idx="1"/>
          </p:nvPr>
        </p:nvSpPr>
        <p:spPr>
          <a:xfrm>
            <a:off x="762000" y="4419600"/>
            <a:ext cx="7696200" cy="1066800"/>
          </a:xfrm>
        </p:spPr>
        <p:txBody>
          <a:bodyPr/>
          <a:lstStyle>
            <a:lvl1pPr marL="0" indent="0" algn="ctr">
              <a:buFont typeface="Wingdings" pitchFamily="2" charset="2"/>
              <a:buNone/>
              <a:defRPr sz="3600"/>
            </a:lvl1pPr>
          </a:lstStyle>
          <a:p>
            <a:pPr lvl="0"/>
            <a:r>
              <a:rPr lang="en-GB" noProof="0" smtClean="0"/>
              <a:t>Click to edit Master subtitle style</a:t>
            </a:r>
          </a:p>
        </p:txBody>
      </p:sp>
      <p:sp>
        <p:nvSpPr>
          <p:cNvPr id="56325" name="Rectangle 5"/>
          <p:cNvSpPr>
            <a:spLocks noGrp="1" noChangeArrowheads="1"/>
          </p:cNvSpPr>
          <p:nvPr>
            <p:ph type="ctrTitle"/>
          </p:nvPr>
        </p:nvSpPr>
        <p:spPr>
          <a:xfrm>
            <a:off x="685800" y="3048000"/>
            <a:ext cx="7772400" cy="1143000"/>
          </a:xfrm>
          <a:noFill/>
          <a:extLst>
            <a:ext uri="{909E8E84-426E-40DD-AFC4-6F175D3DCCD1}">
              <a14:hiddenFill xmlns:a14="http://schemas.microsoft.com/office/drawing/2010/main" xmlns="">
                <a:solidFill>
                  <a:schemeClr val="accent1"/>
                </a:solidFill>
              </a14:hiddenFill>
            </a:ext>
          </a:extLst>
        </p:spPr>
        <p:txBody>
          <a:bodyPr/>
          <a:lstStyle>
            <a:lvl1pPr algn="ctr">
              <a:defRPr sz="4500"/>
            </a:lvl1pPr>
          </a:lstStyle>
          <a:p>
            <a:pPr lvl="0"/>
            <a:r>
              <a:rPr lang="en-GB" noProof="0" smtClean="0"/>
              <a:t>Click to edit Master title style</a:t>
            </a:r>
          </a:p>
        </p:txBody>
      </p:sp>
    </p:spTree>
    <p:extLst>
      <p:ext uri="{BB962C8B-B14F-4D97-AF65-F5344CB8AC3E}">
        <p14:creationId xmlns:p14="http://schemas.microsoft.com/office/powerpoint/2010/main" xmlns="" val="73712562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3892348716"/>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2750" y="0"/>
            <a:ext cx="2152650" cy="6400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0"/>
            <a:ext cx="6305550" cy="6400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2136071062"/>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2181762465"/>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xmlns="" val="347795022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1143000"/>
            <a:ext cx="41910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1910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315293990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2402854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xmlns="" val="4182539378"/>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55958739"/>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206211538"/>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3348649670"/>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body" idx="1"/>
          </p:nvPr>
        </p:nvSpPr>
        <p:spPr bwMode="auto">
          <a:xfrm>
            <a:off x="304800" y="1143000"/>
            <a:ext cx="8534400" cy="5257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 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7" name="Rectangle 3"/>
          <p:cNvSpPr>
            <a:spLocks noChangeArrowheads="1"/>
          </p:cNvSpPr>
          <p:nvPr/>
        </p:nvSpPr>
        <p:spPr bwMode="auto">
          <a:xfrm>
            <a:off x="0" y="-76200"/>
            <a:ext cx="9144000" cy="1143000"/>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028" name="Line 4"/>
          <p:cNvSpPr>
            <a:spLocks noChangeShapeType="1"/>
          </p:cNvSpPr>
          <p:nvPr/>
        </p:nvSpPr>
        <p:spPr bwMode="auto">
          <a:xfrm>
            <a:off x="0" y="6477000"/>
            <a:ext cx="9144000" cy="0"/>
          </a:xfrm>
          <a:prstGeom prst="line">
            <a:avLst/>
          </a:prstGeom>
          <a:noFill/>
          <a:ln w="28575">
            <a:solidFill>
              <a:srgbClr val="99CC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029" name="Rectangle 5"/>
          <p:cNvSpPr>
            <a:spLocks noGrp="1" noChangeArrowheads="1"/>
          </p:cNvSpPr>
          <p:nvPr>
            <p:ph type="title"/>
          </p:nvPr>
        </p:nvSpPr>
        <p:spPr bwMode="auto">
          <a:xfrm>
            <a:off x="1835150" y="0"/>
            <a:ext cx="7080250" cy="914400"/>
          </a:xfrm>
          <a:prstGeom prst="rect">
            <a:avLst/>
          </a:prstGeom>
          <a:solidFill>
            <a:srgbClr val="99CC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30" name="Text Box 6"/>
          <p:cNvSpPr txBox="1">
            <a:spLocks noChangeArrowheads="1"/>
          </p:cNvSpPr>
          <p:nvPr/>
        </p:nvSpPr>
        <p:spPr bwMode="auto">
          <a:xfrm>
            <a:off x="6858000" y="6521450"/>
            <a:ext cx="2000250" cy="33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000" b="1">
                <a:solidFill>
                  <a:schemeClr val="tx1"/>
                </a:solidFill>
                <a:latin typeface="Arial" charset="0"/>
                <a:cs typeface="Arial" charset="0"/>
              </a:defRPr>
            </a:lvl1pPr>
            <a:lvl2pPr marL="742950" indent="-285750">
              <a:defRPr sz="2000" b="1">
                <a:solidFill>
                  <a:schemeClr val="tx1"/>
                </a:solidFill>
                <a:latin typeface="Arial" charset="0"/>
                <a:cs typeface="Arial" charset="0"/>
              </a:defRPr>
            </a:lvl2pPr>
            <a:lvl3pPr marL="1143000" indent="-228600">
              <a:defRPr sz="2000" b="1">
                <a:solidFill>
                  <a:schemeClr val="tx1"/>
                </a:solidFill>
                <a:latin typeface="Arial" charset="0"/>
                <a:cs typeface="Arial" charset="0"/>
              </a:defRPr>
            </a:lvl3pPr>
            <a:lvl4pPr marL="1600200" indent="-228600">
              <a:defRPr sz="2000" b="1">
                <a:solidFill>
                  <a:schemeClr val="tx1"/>
                </a:solidFill>
                <a:latin typeface="Arial" charset="0"/>
                <a:cs typeface="Arial" charset="0"/>
              </a:defRPr>
            </a:lvl4pPr>
            <a:lvl5pPr marL="2057400" indent="-228600">
              <a:defRPr sz="2000" b="1">
                <a:solidFill>
                  <a:schemeClr val="tx1"/>
                </a:solidFill>
                <a:latin typeface="Arial" charset="0"/>
                <a:cs typeface="Arial" charset="0"/>
              </a:defRPr>
            </a:lvl5pPr>
            <a:lvl6pPr marL="2514600" indent="-228600" algn="ctr" eaLnBrk="0" fontAlgn="base" hangingPunct="0">
              <a:spcBef>
                <a:spcPct val="0"/>
              </a:spcBef>
              <a:spcAft>
                <a:spcPct val="0"/>
              </a:spcAft>
              <a:defRPr sz="2000" b="1">
                <a:solidFill>
                  <a:schemeClr val="tx1"/>
                </a:solidFill>
                <a:latin typeface="Arial" charset="0"/>
                <a:cs typeface="Arial" charset="0"/>
              </a:defRPr>
            </a:lvl6pPr>
            <a:lvl7pPr marL="2971800" indent="-228600" algn="ctr" eaLnBrk="0" fontAlgn="base" hangingPunct="0">
              <a:spcBef>
                <a:spcPct val="0"/>
              </a:spcBef>
              <a:spcAft>
                <a:spcPct val="0"/>
              </a:spcAft>
              <a:defRPr sz="2000" b="1">
                <a:solidFill>
                  <a:schemeClr val="tx1"/>
                </a:solidFill>
                <a:latin typeface="Arial" charset="0"/>
                <a:cs typeface="Arial" charset="0"/>
              </a:defRPr>
            </a:lvl7pPr>
            <a:lvl8pPr marL="3429000" indent="-228600" algn="ctr" eaLnBrk="0" fontAlgn="base" hangingPunct="0">
              <a:spcBef>
                <a:spcPct val="0"/>
              </a:spcBef>
              <a:spcAft>
                <a:spcPct val="0"/>
              </a:spcAft>
              <a:defRPr sz="2000" b="1">
                <a:solidFill>
                  <a:schemeClr val="tx1"/>
                </a:solidFill>
                <a:latin typeface="Arial" charset="0"/>
                <a:cs typeface="Arial" charset="0"/>
              </a:defRPr>
            </a:lvl8pPr>
            <a:lvl9pPr marL="3886200" indent="-228600" algn="ctr" eaLnBrk="0" fontAlgn="base" hangingPunct="0">
              <a:spcBef>
                <a:spcPct val="0"/>
              </a:spcBef>
              <a:spcAft>
                <a:spcPct val="0"/>
              </a:spcAft>
              <a:defRPr sz="2000" b="1">
                <a:solidFill>
                  <a:schemeClr val="tx1"/>
                </a:solidFill>
                <a:latin typeface="Arial" charset="0"/>
                <a:cs typeface="Arial" charset="0"/>
              </a:defRPr>
            </a:lvl9pPr>
          </a:lstStyle>
          <a:p>
            <a:pPr>
              <a:defRPr/>
            </a:pPr>
            <a:r>
              <a:rPr lang="en-US" sz="1600" b="0" smtClean="0"/>
              <a:t>www.uis.unesco.org</a:t>
            </a:r>
          </a:p>
        </p:txBody>
      </p:sp>
      <p:pic>
        <p:nvPicPr>
          <p:cNvPr id="1031" name="Picture 9"/>
          <p:cNvPicPr>
            <a:picLocks noChangeAspect="1" noChangeArrowheads="1"/>
          </p:cNvPicPr>
          <p:nvPr userDrawn="1"/>
        </p:nvPicPr>
        <p:blipFill>
          <a:blip r:embed="rId13"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0" y="-100013"/>
            <a:ext cx="1979613" cy="1152526"/>
          </a:xfrm>
          <a:prstGeom prst="rect">
            <a:avLst/>
          </a:prstGeom>
          <a:noFill/>
          <a:ln>
            <a:noFill/>
          </a:ln>
          <a:extLst>
            <a:ext uri="{909E8E84-426E-40DD-AFC4-6F175D3DCCD1}">
              <a14:hiddenFill xmlns:a14="http://schemas.microsoft.com/office/drawing/2010/main" xmlns="">
                <a:solidFill>
                  <a:srgbClr val="00CCFF">
                    <a:alpha val="30196"/>
                  </a:srgbClr>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26"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ransition/>
  <p:timing>
    <p:tnLst>
      <p:par>
        <p:cTn id="1" dur="indefinite" restart="never" nodeType="tmRoot"/>
      </p:par>
    </p:tnLst>
  </p:timing>
  <p:txStyles>
    <p:titleStyle>
      <a:lvl1pPr algn="l" rtl="0" eaLnBrk="0" fontAlgn="base" hangingPunct="0">
        <a:spcBef>
          <a:spcPct val="0"/>
        </a:spcBef>
        <a:spcAft>
          <a:spcPct val="0"/>
        </a:spcAft>
        <a:defRPr sz="3000" b="1">
          <a:solidFill>
            <a:schemeClr val="tx1"/>
          </a:solidFill>
          <a:latin typeface="+mj-lt"/>
          <a:ea typeface="+mj-ea"/>
          <a:cs typeface="+mj-cs"/>
        </a:defRPr>
      </a:lvl1pPr>
      <a:lvl2pPr algn="l" rtl="0" eaLnBrk="0" fontAlgn="base" hangingPunct="0">
        <a:spcBef>
          <a:spcPct val="0"/>
        </a:spcBef>
        <a:spcAft>
          <a:spcPct val="0"/>
        </a:spcAft>
        <a:defRPr sz="3000" b="1">
          <a:solidFill>
            <a:schemeClr val="tx1"/>
          </a:solidFill>
          <a:latin typeface="Arial" charset="0"/>
        </a:defRPr>
      </a:lvl2pPr>
      <a:lvl3pPr algn="l" rtl="0" eaLnBrk="0" fontAlgn="base" hangingPunct="0">
        <a:spcBef>
          <a:spcPct val="0"/>
        </a:spcBef>
        <a:spcAft>
          <a:spcPct val="0"/>
        </a:spcAft>
        <a:defRPr sz="3000" b="1">
          <a:solidFill>
            <a:schemeClr val="tx1"/>
          </a:solidFill>
          <a:latin typeface="Arial" charset="0"/>
        </a:defRPr>
      </a:lvl3pPr>
      <a:lvl4pPr algn="l" rtl="0" eaLnBrk="0" fontAlgn="base" hangingPunct="0">
        <a:spcBef>
          <a:spcPct val="0"/>
        </a:spcBef>
        <a:spcAft>
          <a:spcPct val="0"/>
        </a:spcAft>
        <a:defRPr sz="3000" b="1">
          <a:solidFill>
            <a:schemeClr val="tx1"/>
          </a:solidFill>
          <a:latin typeface="Arial" charset="0"/>
        </a:defRPr>
      </a:lvl4pPr>
      <a:lvl5pPr algn="l" rtl="0" eaLnBrk="0" fontAlgn="base" hangingPunct="0">
        <a:spcBef>
          <a:spcPct val="0"/>
        </a:spcBef>
        <a:spcAft>
          <a:spcPct val="0"/>
        </a:spcAft>
        <a:defRPr sz="3000" b="1">
          <a:solidFill>
            <a:schemeClr val="tx1"/>
          </a:solidFill>
          <a:latin typeface="Arial" charset="0"/>
        </a:defRPr>
      </a:lvl5pPr>
      <a:lvl6pPr marL="457200" algn="l" rtl="0" eaLnBrk="0" fontAlgn="base" hangingPunct="0">
        <a:spcBef>
          <a:spcPct val="0"/>
        </a:spcBef>
        <a:spcAft>
          <a:spcPct val="0"/>
        </a:spcAft>
        <a:defRPr sz="3000" b="1">
          <a:solidFill>
            <a:schemeClr val="tx1"/>
          </a:solidFill>
          <a:latin typeface="Arial" charset="0"/>
        </a:defRPr>
      </a:lvl6pPr>
      <a:lvl7pPr marL="914400" algn="l" rtl="0" eaLnBrk="0" fontAlgn="base" hangingPunct="0">
        <a:spcBef>
          <a:spcPct val="0"/>
        </a:spcBef>
        <a:spcAft>
          <a:spcPct val="0"/>
        </a:spcAft>
        <a:defRPr sz="3000" b="1">
          <a:solidFill>
            <a:schemeClr val="tx1"/>
          </a:solidFill>
          <a:latin typeface="Arial" charset="0"/>
        </a:defRPr>
      </a:lvl7pPr>
      <a:lvl8pPr marL="1371600" algn="l" rtl="0" eaLnBrk="0" fontAlgn="base" hangingPunct="0">
        <a:spcBef>
          <a:spcPct val="0"/>
        </a:spcBef>
        <a:spcAft>
          <a:spcPct val="0"/>
        </a:spcAft>
        <a:defRPr sz="3000" b="1">
          <a:solidFill>
            <a:schemeClr val="tx1"/>
          </a:solidFill>
          <a:latin typeface="Arial" charset="0"/>
        </a:defRPr>
      </a:lvl8pPr>
      <a:lvl9pPr marL="1828800" algn="l" rtl="0" eaLnBrk="0" fontAlgn="base" hangingPunct="0">
        <a:spcBef>
          <a:spcPct val="0"/>
        </a:spcBef>
        <a:spcAft>
          <a:spcPct val="0"/>
        </a:spcAft>
        <a:defRPr sz="3000" b="1">
          <a:solidFill>
            <a:schemeClr val="tx1"/>
          </a:solidFill>
          <a:latin typeface="Arial" charset="0"/>
        </a:defRPr>
      </a:lvl9pPr>
    </p:titleStyle>
    <p:bodyStyle>
      <a:lvl1pPr marL="342900" indent="-342900" algn="l" rtl="0" eaLnBrk="0" fontAlgn="base" hangingPunct="0">
        <a:spcBef>
          <a:spcPct val="50000"/>
        </a:spcBef>
        <a:spcAft>
          <a:spcPct val="0"/>
        </a:spcAft>
        <a:buClr>
          <a:schemeClr val="tx1"/>
        </a:buClr>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50000"/>
        </a:spcBef>
        <a:spcAft>
          <a:spcPct val="0"/>
        </a:spcAft>
        <a:buClr>
          <a:schemeClr val="tx1"/>
        </a:buClr>
        <a:buChar char="•"/>
        <a:defRPr sz="2400">
          <a:solidFill>
            <a:schemeClr val="tx1"/>
          </a:solidFill>
          <a:latin typeface="+mn-lt"/>
        </a:defRPr>
      </a:lvl2pPr>
      <a:lvl3pPr marL="1143000" indent="-228600" algn="l" rtl="0" eaLnBrk="0" fontAlgn="base" hangingPunct="0">
        <a:spcBef>
          <a:spcPct val="50000"/>
        </a:spcBef>
        <a:spcAft>
          <a:spcPct val="0"/>
        </a:spcAft>
        <a:buClr>
          <a:schemeClr val="tx1"/>
        </a:buClr>
        <a:buChar char="»"/>
        <a:defRPr sz="2000">
          <a:solidFill>
            <a:schemeClr val="tx1"/>
          </a:solidFill>
          <a:latin typeface="+mn-lt"/>
        </a:defRPr>
      </a:lvl3pPr>
      <a:lvl4pPr marL="1600200" indent="-228600" algn="l" rtl="0" eaLnBrk="0" fontAlgn="base" hangingPunct="0">
        <a:spcBef>
          <a:spcPct val="50000"/>
        </a:spcBef>
        <a:spcAft>
          <a:spcPct val="0"/>
        </a:spcAft>
        <a:buClr>
          <a:schemeClr val="tx1"/>
        </a:buClr>
        <a:buChar char="–"/>
        <a:defRPr sz="2000">
          <a:solidFill>
            <a:schemeClr val="tx1"/>
          </a:solidFill>
          <a:latin typeface="+mn-lt"/>
        </a:defRPr>
      </a:lvl4pPr>
      <a:lvl5pPr marL="2057400" indent="-228600" algn="l" rtl="0" eaLnBrk="0" fontAlgn="base" hangingPunct="0">
        <a:spcBef>
          <a:spcPct val="50000"/>
        </a:spcBef>
        <a:spcAft>
          <a:spcPct val="0"/>
        </a:spcAft>
        <a:buClr>
          <a:schemeClr val="tx1"/>
        </a:buClr>
        <a:buChar char="–"/>
        <a:defRPr sz="2000">
          <a:solidFill>
            <a:schemeClr val="tx1"/>
          </a:solidFill>
          <a:latin typeface="+mn-lt"/>
        </a:defRPr>
      </a:lvl5pPr>
      <a:lvl6pPr marL="2514600" indent="-228600" algn="l" rtl="0" eaLnBrk="0" fontAlgn="base" hangingPunct="0">
        <a:spcBef>
          <a:spcPct val="50000"/>
        </a:spcBef>
        <a:spcAft>
          <a:spcPct val="0"/>
        </a:spcAft>
        <a:buClr>
          <a:schemeClr val="tx1"/>
        </a:buClr>
        <a:buChar char="–"/>
        <a:defRPr sz="2000">
          <a:solidFill>
            <a:schemeClr val="tx1"/>
          </a:solidFill>
          <a:latin typeface="+mn-lt"/>
        </a:defRPr>
      </a:lvl6pPr>
      <a:lvl7pPr marL="2971800" indent="-228600" algn="l" rtl="0" eaLnBrk="0" fontAlgn="base" hangingPunct="0">
        <a:spcBef>
          <a:spcPct val="50000"/>
        </a:spcBef>
        <a:spcAft>
          <a:spcPct val="0"/>
        </a:spcAft>
        <a:buClr>
          <a:schemeClr val="tx1"/>
        </a:buClr>
        <a:buChar char="–"/>
        <a:defRPr sz="2000">
          <a:solidFill>
            <a:schemeClr val="tx1"/>
          </a:solidFill>
          <a:latin typeface="+mn-lt"/>
        </a:defRPr>
      </a:lvl7pPr>
      <a:lvl8pPr marL="3429000" indent="-228600" algn="l" rtl="0" eaLnBrk="0" fontAlgn="base" hangingPunct="0">
        <a:spcBef>
          <a:spcPct val="50000"/>
        </a:spcBef>
        <a:spcAft>
          <a:spcPct val="0"/>
        </a:spcAft>
        <a:buClr>
          <a:schemeClr val="tx1"/>
        </a:buClr>
        <a:buChar char="–"/>
        <a:defRPr sz="2000">
          <a:solidFill>
            <a:schemeClr val="tx1"/>
          </a:solidFill>
          <a:latin typeface="+mn-lt"/>
        </a:defRPr>
      </a:lvl8pPr>
      <a:lvl9pPr marL="3886200" indent="-228600" algn="l" rtl="0" eaLnBrk="0" fontAlgn="base" hangingPunct="0">
        <a:spcBef>
          <a:spcPct val="50000"/>
        </a:spcBef>
        <a:spcAft>
          <a:spcPct val="0"/>
        </a:spcAft>
        <a:buClr>
          <a:schemeClr val="tx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hyperlink" Target="CIS2012.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hyperlink" Target="ASTII_Standard_Innovation_Questionnaire.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hyperlink" Target="RICYT_BasicForm_Innovation.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subTitle" idx="1"/>
          </p:nvPr>
        </p:nvSpPr>
        <p:spPr>
          <a:xfrm>
            <a:off x="285720" y="4953000"/>
            <a:ext cx="8858280" cy="1524000"/>
          </a:xfrm>
        </p:spPr>
        <p:txBody>
          <a:bodyPr anchor="ctr" anchorCtr="0"/>
          <a:lstStyle/>
          <a:p>
            <a:r>
              <a:rPr lang="mn-MN" sz="1600" b="1" dirty="0" smtClean="0"/>
              <a:t>“Шинжлэх ухаан, технологи, инновацийн шалгуур үзүүлэлт” үндэсний сургалт семинар						</a:t>
            </a:r>
            <a:r>
              <a:rPr lang="mn-MN" altLang="en-US" sz="1600" b="1" i="1" dirty="0" smtClean="0">
                <a:solidFill>
                  <a:srgbClr val="000000"/>
                </a:solidFill>
              </a:rPr>
              <a:t>Улаанбаатар, Монгол Улс</a:t>
            </a:r>
            <a:r>
              <a:rPr lang="en-CA" altLang="en-US" sz="1600" b="1" i="1" dirty="0" smtClean="0">
                <a:solidFill>
                  <a:srgbClr val="000000"/>
                </a:solidFill>
              </a:rPr>
              <a:t>  </a:t>
            </a:r>
            <a:r>
              <a:rPr lang="mn-MN" altLang="en-US" sz="1600" b="1" i="1" dirty="0" smtClean="0">
                <a:solidFill>
                  <a:srgbClr val="000000"/>
                </a:solidFill>
              </a:rPr>
              <a:t>						</a:t>
            </a:r>
            <a:r>
              <a:rPr lang="en-CA" altLang="en-US" sz="1600" b="1" i="1" dirty="0" smtClean="0">
                <a:solidFill>
                  <a:srgbClr val="000000"/>
                </a:solidFill>
              </a:rPr>
              <a:t>2014</a:t>
            </a:r>
            <a:r>
              <a:rPr lang="mn-MN" altLang="en-US" sz="1600" b="1" i="1" dirty="0" smtClean="0">
                <a:solidFill>
                  <a:srgbClr val="000000"/>
                </a:solidFill>
              </a:rPr>
              <a:t> оны 10 сарын 14-16</a:t>
            </a:r>
            <a:endParaRPr lang="en-CA" altLang="en-US" sz="1600" b="1" i="1" dirty="0">
              <a:solidFill>
                <a:srgbClr val="000000"/>
              </a:solidFill>
            </a:endParaRPr>
          </a:p>
        </p:txBody>
      </p:sp>
      <p:sp>
        <p:nvSpPr>
          <p:cNvPr id="3" name="Title 2"/>
          <p:cNvSpPr>
            <a:spLocks noGrp="1"/>
          </p:cNvSpPr>
          <p:nvPr>
            <p:ph type="ctrTitle"/>
          </p:nvPr>
        </p:nvSpPr>
        <p:spPr>
          <a:xfrm>
            <a:off x="762000" y="2285993"/>
            <a:ext cx="8077200" cy="2533658"/>
          </a:xfrm>
        </p:spPr>
        <p:txBody>
          <a:bodyPr anchor="ctr"/>
          <a:lstStyle/>
          <a:p>
            <a:r>
              <a:rPr lang="mn-MN" sz="4000" dirty="0" smtClean="0"/>
              <a:t>Инновацийн санал асуулгууд, асуултууд: жишээнүүд </a:t>
            </a:r>
            <a:r>
              <a:rPr lang="en-CA" sz="4000" b="1" i="1" dirty="0" smtClean="0">
                <a:solidFill>
                  <a:srgbClr val="0033CC"/>
                </a:solidFill>
              </a:rPr>
              <a:t/>
            </a:r>
            <a:br>
              <a:rPr lang="en-CA" sz="4000" b="1" i="1" dirty="0" smtClean="0">
                <a:solidFill>
                  <a:srgbClr val="0033CC"/>
                </a:solidFill>
              </a:rPr>
            </a:br>
            <a:endParaRPr lang="en-US" sz="4000" dirty="0"/>
          </a:p>
        </p:txBody>
      </p:sp>
      <p:sp>
        <p:nvSpPr>
          <p:cNvPr id="2" name="TextBox 1"/>
          <p:cNvSpPr txBox="1"/>
          <p:nvPr/>
        </p:nvSpPr>
        <p:spPr>
          <a:xfrm>
            <a:off x="785786" y="5786454"/>
            <a:ext cx="4214842" cy="57150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marL="0" indent="0" algn="r" eaLnBrk="0" hangingPunct="0">
              <a:spcBef>
                <a:spcPct val="20000"/>
              </a:spcBef>
              <a:buClr>
                <a:schemeClr val="bg2"/>
              </a:buClr>
              <a:buSzPct val="75000"/>
              <a:buFont typeface="Wingdings" pitchFamily="2" charset="2"/>
              <a:buNone/>
              <a:defRPr sz="1600" b="1" i="1">
                <a:solidFill>
                  <a:srgbClr val="0033CC"/>
                </a:solidFill>
                <a:latin typeface="+mn-lt"/>
                <a:cs typeface="+mn-cs"/>
              </a:defRPr>
            </a:lvl1pPr>
            <a:lvl2pPr indent="0" algn="ctr" eaLnBrk="0" hangingPunct="0">
              <a:spcBef>
                <a:spcPct val="20000"/>
              </a:spcBef>
              <a:buClr>
                <a:schemeClr val="tx2"/>
              </a:buClr>
              <a:buSzPct val="75000"/>
              <a:buFont typeface="Wingdings" pitchFamily="2" charset="2"/>
              <a:buNone/>
              <a:defRPr sz="2400">
                <a:latin typeface="+mn-lt"/>
                <a:cs typeface="+mn-cs"/>
              </a:defRPr>
            </a:lvl2pPr>
            <a:lvl3pPr indent="0" algn="ctr" eaLnBrk="0" hangingPunct="0">
              <a:spcBef>
                <a:spcPct val="20000"/>
              </a:spcBef>
              <a:buClr>
                <a:schemeClr val="accent1"/>
              </a:buClr>
              <a:buSzPct val="65000"/>
              <a:buFont typeface="Wingdings" pitchFamily="2" charset="2"/>
              <a:buNone/>
              <a:defRPr sz="2000">
                <a:latin typeface="+mn-lt"/>
                <a:cs typeface="+mn-cs"/>
              </a:defRPr>
            </a:lvl3pPr>
            <a:lvl4pPr indent="0" algn="ctr" eaLnBrk="0" hangingPunct="0">
              <a:spcBef>
                <a:spcPct val="20000"/>
              </a:spcBef>
              <a:buClr>
                <a:schemeClr val="bg2"/>
              </a:buClr>
              <a:buFont typeface="Wingdings" pitchFamily="2" charset="2"/>
              <a:buNone/>
              <a:defRPr>
                <a:latin typeface="+mn-lt"/>
                <a:cs typeface="+mn-cs"/>
              </a:defRPr>
            </a:lvl4pPr>
            <a:lvl5pPr indent="0" algn="ctr" eaLnBrk="0" hangingPunct="0">
              <a:spcBef>
                <a:spcPct val="20000"/>
              </a:spcBef>
              <a:buClr>
                <a:schemeClr val="tx2"/>
              </a:buClr>
              <a:buSzPct val="80000"/>
              <a:buFont typeface="Wingdings" pitchFamily="2" charset="2"/>
              <a:buNone/>
              <a:defRPr>
                <a:latin typeface="+mn-lt"/>
                <a:cs typeface="+mn-cs"/>
              </a:defRPr>
            </a:lvl5pPr>
            <a:lvl6pPr indent="0" algn="ctr" fontAlgn="base">
              <a:spcBef>
                <a:spcPct val="20000"/>
              </a:spcBef>
              <a:spcAft>
                <a:spcPct val="0"/>
              </a:spcAft>
              <a:buClr>
                <a:schemeClr val="tx2"/>
              </a:buClr>
              <a:buSzPct val="80000"/>
              <a:buFont typeface="Wingdings" pitchFamily="2" charset="2"/>
              <a:buNone/>
              <a:defRPr>
                <a:latin typeface="+mn-lt"/>
                <a:cs typeface="+mn-cs"/>
              </a:defRPr>
            </a:lvl6pPr>
            <a:lvl7pPr indent="0" algn="ctr" fontAlgn="base">
              <a:spcBef>
                <a:spcPct val="20000"/>
              </a:spcBef>
              <a:spcAft>
                <a:spcPct val="0"/>
              </a:spcAft>
              <a:buClr>
                <a:schemeClr val="tx2"/>
              </a:buClr>
              <a:buSzPct val="80000"/>
              <a:buFont typeface="Wingdings" pitchFamily="2" charset="2"/>
              <a:buNone/>
              <a:defRPr>
                <a:latin typeface="+mn-lt"/>
                <a:cs typeface="+mn-cs"/>
              </a:defRPr>
            </a:lvl7pPr>
            <a:lvl8pPr indent="0" algn="ctr" fontAlgn="base">
              <a:spcBef>
                <a:spcPct val="20000"/>
              </a:spcBef>
              <a:spcAft>
                <a:spcPct val="0"/>
              </a:spcAft>
              <a:buClr>
                <a:schemeClr val="tx2"/>
              </a:buClr>
              <a:buSzPct val="80000"/>
              <a:buFont typeface="Wingdings" pitchFamily="2" charset="2"/>
              <a:buNone/>
              <a:defRPr>
                <a:latin typeface="+mn-lt"/>
                <a:cs typeface="+mn-cs"/>
              </a:defRPr>
            </a:lvl8pPr>
            <a:lvl9pPr indent="0" algn="ctr" fontAlgn="base">
              <a:spcBef>
                <a:spcPct val="20000"/>
              </a:spcBef>
              <a:spcAft>
                <a:spcPct val="0"/>
              </a:spcAft>
              <a:buClr>
                <a:schemeClr val="tx2"/>
              </a:buClr>
              <a:buSzPct val="80000"/>
              <a:buFont typeface="Wingdings" pitchFamily="2" charset="2"/>
              <a:buNone/>
              <a:defRPr>
                <a:latin typeface="+mn-lt"/>
                <a:cs typeface="+mn-cs"/>
              </a:defRPr>
            </a:lvl9pPr>
          </a:lstStyle>
          <a:p>
            <a:r>
              <a:rPr lang="mn-MN" dirty="0" smtClean="0"/>
              <a:t>Мартин Шаапер</a:t>
            </a:r>
          </a:p>
          <a:p>
            <a:r>
              <a:rPr lang="mn-MN" dirty="0" smtClean="0"/>
              <a:t>ЮНЕСКО-гийн Статистикийн хүрээлэн (UIS)</a:t>
            </a:r>
            <a:endParaRPr lang="en-GB" dirty="0">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1835150" y="0"/>
            <a:ext cx="7308850" cy="914400"/>
          </a:xfrm>
        </p:spPr>
        <p:txBody>
          <a:bodyPr/>
          <a:lstStyle/>
          <a:p>
            <a:r>
              <a:rPr lang="mn-MN" sz="3200" dirty="0" smtClean="0"/>
              <a:t>Инновацийн шалгуур үзүүлэлтүүд - жишээнүүд</a:t>
            </a:r>
            <a:r>
              <a:rPr lang="en-GB" sz="2000" dirty="0" smtClean="0"/>
              <a:t>(</a:t>
            </a:r>
            <a:r>
              <a:rPr lang="mn-MN" sz="2000" dirty="0" smtClean="0"/>
              <a:t>1</a:t>
            </a:r>
            <a:r>
              <a:rPr lang="en-GB" sz="2000" dirty="0" smtClean="0"/>
              <a:t>) </a:t>
            </a:r>
            <a:endParaRPr lang="en-GB" sz="1800" dirty="0" smtClean="0"/>
          </a:p>
        </p:txBody>
      </p:sp>
      <p:sp>
        <p:nvSpPr>
          <p:cNvPr id="37891" name="Rectangle 5"/>
          <p:cNvSpPr txBox="1">
            <a:spLocks noChangeArrowheads="1"/>
          </p:cNvSpPr>
          <p:nvPr/>
        </p:nvSpPr>
        <p:spPr bwMode="auto">
          <a:xfrm>
            <a:off x="304800" y="1143000"/>
            <a:ext cx="8534400" cy="44465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marL="342900" indent="-342900">
              <a:defRPr sz="2000" b="1">
                <a:solidFill>
                  <a:schemeClr val="tx1"/>
                </a:solidFill>
                <a:latin typeface="Arial" pitchFamily="34" charset="0"/>
                <a:cs typeface="Arial" pitchFamily="34" charset="0"/>
              </a:defRPr>
            </a:lvl1pPr>
            <a:lvl2pPr marL="914400" indent="-457200">
              <a:defRPr sz="2000" b="1">
                <a:solidFill>
                  <a:schemeClr val="tx1"/>
                </a:solidFill>
                <a:latin typeface="Arial" pitchFamily="34" charset="0"/>
                <a:cs typeface="Arial" pitchFamily="34" charset="0"/>
              </a:defRPr>
            </a:lvl2pPr>
            <a:lvl3pPr marL="1143000" indent="-228600">
              <a:defRPr sz="2000" b="1">
                <a:solidFill>
                  <a:schemeClr val="tx1"/>
                </a:solidFill>
                <a:latin typeface="Arial" pitchFamily="34" charset="0"/>
                <a:cs typeface="Arial" pitchFamily="34" charset="0"/>
              </a:defRPr>
            </a:lvl3pPr>
            <a:lvl4pPr marL="1600200" indent="-228600">
              <a:defRPr sz="2000" b="1">
                <a:solidFill>
                  <a:schemeClr val="tx1"/>
                </a:solidFill>
                <a:latin typeface="Arial" pitchFamily="34" charset="0"/>
                <a:cs typeface="Arial" pitchFamily="34" charset="0"/>
              </a:defRPr>
            </a:lvl4pPr>
            <a:lvl5pPr marL="2057400" indent="-228600">
              <a:defRPr sz="2000" b="1">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000" b="1">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000" b="1">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000" b="1">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000" b="1">
                <a:solidFill>
                  <a:schemeClr val="tx1"/>
                </a:solidFill>
                <a:latin typeface="Arial" pitchFamily="34" charset="0"/>
                <a:cs typeface="Arial" pitchFamily="34" charset="0"/>
              </a:defRPr>
            </a:lvl9pPr>
          </a:lstStyle>
          <a:p>
            <a:pPr lvl="0" algn="l">
              <a:buFont typeface="Wingdings" pitchFamily="2" charset="2"/>
              <a:buChar char="§"/>
            </a:pPr>
            <a:r>
              <a:rPr lang="mn-MN" sz="2800" dirty="0" smtClean="0">
                <a:solidFill>
                  <a:srgbClr val="000066"/>
                </a:solidFill>
              </a:rPr>
              <a:t>Бүтээгдэхүүний болон үйл явцын шинэчлэл</a:t>
            </a:r>
          </a:p>
          <a:p>
            <a:pPr lvl="1" algn="l">
              <a:buFont typeface="+mj-lt"/>
              <a:buAutoNum type="arabicPeriod"/>
            </a:pPr>
            <a:r>
              <a:rPr lang="mn-MN" b="0" dirty="0" smtClean="0"/>
              <a:t>Бүтээгдэхүүний шинэчлэл хийсэн компаниудын эзлэх хувь</a:t>
            </a:r>
            <a:endParaRPr lang="en-US" b="0" dirty="0" smtClean="0"/>
          </a:p>
          <a:p>
            <a:pPr lvl="1" algn="l">
              <a:buFont typeface="+mj-lt"/>
              <a:buAutoNum type="arabicPeriod"/>
            </a:pPr>
            <a:r>
              <a:rPr lang="mn-MN" b="0" dirty="0" smtClean="0"/>
              <a:t>Үйл явцын шинэчлэл хийсэн компаниудын эзлэх хувь</a:t>
            </a:r>
          </a:p>
          <a:p>
            <a:pPr lvl="1" algn="l">
              <a:buFont typeface="+mj-lt"/>
              <a:buAutoNum type="arabicPeriod"/>
            </a:pPr>
            <a:r>
              <a:rPr lang="mn-MN" b="0" dirty="0" smtClean="0"/>
              <a:t>Бүтээгдэхүүн эсвэл үйл явцын шинэчлэл хийсэн компаниудын эзлэх хувь</a:t>
            </a:r>
          </a:p>
          <a:p>
            <a:pPr lvl="1" algn="l">
              <a:buFont typeface="+mj-lt"/>
              <a:buAutoNum type="arabicPeriod"/>
            </a:pPr>
            <a:r>
              <a:rPr lang="mn-MN" b="0" dirty="0" smtClean="0"/>
              <a:t>Компани дотроо бүтээгдэхүүн эсвэл үйл явцын шинэчлэл хийсэн компаниудын эзлэх хувь</a:t>
            </a:r>
          </a:p>
          <a:p>
            <a:pPr lvl="1" algn="l">
              <a:buFont typeface="+mj-lt"/>
              <a:buAutoNum type="arabicPeriod"/>
            </a:pPr>
            <a:r>
              <a:rPr lang="mn-MN" b="0" dirty="0" smtClean="0"/>
              <a:t>Зах зээл дээр шинэ бүтээгдэхүүний шинэчлэл хийсэн компаниудын эзлэх хувь</a:t>
            </a:r>
          </a:p>
        </p:txBody>
      </p:sp>
    </p:spTree>
    <p:extLst>
      <p:ext uri="{BB962C8B-B14F-4D97-AF65-F5344CB8AC3E}">
        <p14:creationId xmlns:p14="http://schemas.microsoft.com/office/powerpoint/2010/main" xmlns="" val="3545547232"/>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1835150" y="0"/>
            <a:ext cx="7308850" cy="914400"/>
          </a:xfrm>
        </p:spPr>
        <p:txBody>
          <a:bodyPr/>
          <a:lstStyle/>
          <a:p>
            <a:r>
              <a:rPr lang="mn-MN" sz="2800" dirty="0" smtClean="0"/>
              <a:t>Инновацийн шалгуур үзүүлэлтүүд - жишээнүүд</a:t>
            </a:r>
            <a:r>
              <a:rPr lang="en-GB" sz="1800" dirty="0" smtClean="0"/>
              <a:t>(2)</a:t>
            </a:r>
          </a:p>
        </p:txBody>
      </p:sp>
      <p:sp>
        <p:nvSpPr>
          <p:cNvPr id="38915" name="Rectangle 5"/>
          <p:cNvSpPr txBox="1">
            <a:spLocks noChangeArrowheads="1"/>
          </p:cNvSpPr>
          <p:nvPr/>
        </p:nvSpPr>
        <p:spPr bwMode="auto">
          <a:xfrm>
            <a:off x="304800" y="1143000"/>
            <a:ext cx="8534400" cy="12779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marL="342900" indent="-342900">
              <a:defRPr sz="2000" b="1">
                <a:solidFill>
                  <a:schemeClr val="tx1"/>
                </a:solidFill>
                <a:latin typeface="Arial" pitchFamily="34" charset="0"/>
                <a:cs typeface="Arial" pitchFamily="34" charset="0"/>
              </a:defRPr>
            </a:lvl1pPr>
            <a:lvl2pPr marL="914400" indent="-457200">
              <a:defRPr sz="2000" b="1">
                <a:solidFill>
                  <a:schemeClr val="tx1"/>
                </a:solidFill>
                <a:latin typeface="Arial" pitchFamily="34" charset="0"/>
                <a:cs typeface="Arial" pitchFamily="34" charset="0"/>
              </a:defRPr>
            </a:lvl2pPr>
            <a:lvl3pPr marL="1143000" indent="-228600">
              <a:defRPr sz="2000" b="1">
                <a:solidFill>
                  <a:schemeClr val="tx1"/>
                </a:solidFill>
                <a:latin typeface="Arial" pitchFamily="34" charset="0"/>
                <a:cs typeface="Arial" pitchFamily="34" charset="0"/>
              </a:defRPr>
            </a:lvl3pPr>
            <a:lvl4pPr marL="1600200" indent="-228600">
              <a:defRPr sz="2000" b="1">
                <a:solidFill>
                  <a:schemeClr val="tx1"/>
                </a:solidFill>
                <a:latin typeface="Arial" pitchFamily="34" charset="0"/>
                <a:cs typeface="Arial" pitchFamily="34" charset="0"/>
              </a:defRPr>
            </a:lvl4pPr>
            <a:lvl5pPr marL="2057400" indent="-228600">
              <a:defRPr sz="2000" b="1">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000" b="1">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000" b="1">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000" b="1">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000" b="1">
                <a:solidFill>
                  <a:schemeClr val="tx1"/>
                </a:solidFill>
                <a:latin typeface="Arial" pitchFamily="34" charset="0"/>
                <a:cs typeface="Arial" pitchFamily="34" charset="0"/>
              </a:defRPr>
            </a:lvl9pPr>
          </a:lstStyle>
          <a:p>
            <a:pPr lvl="0" algn="just">
              <a:spcBef>
                <a:spcPct val="50000"/>
              </a:spcBef>
              <a:buClr>
                <a:srgbClr val="000066"/>
              </a:buClr>
              <a:buSzPct val="85000"/>
              <a:buFont typeface="Wingdings" pitchFamily="2" charset="2"/>
              <a:buChar char="§"/>
            </a:pPr>
            <a:r>
              <a:rPr lang="mn-MN" sz="2400" dirty="0" smtClean="0">
                <a:solidFill>
                  <a:srgbClr val="000066"/>
                </a:solidFill>
              </a:rPr>
              <a:t>Бүтээгдэхүүний эсвэл үйл явцын шинэчлэл</a:t>
            </a:r>
            <a:r>
              <a:rPr lang="en-CA" sz="2700" dirty="0" smtClean="0">
                <a:solidFill>
                  <a:srgbClr val="000066"/>
                </a:solidFill>
              </a:rPr>
              <a:t>:</a:t>
            </a:r>
          </a:p>
          <a:p>
            <a:pPr lvl="1" algn="l">
              <a:buFont typeface="+mj-lt"/>
              <a:buAutoNum type="arabicPeriod"/>
            </a:pPr>
            <a:r>
              <a:rPr lang="mn-MN" b="0" dirty="0" smtClean="0"/>
              <a:t>Бүтээгдэхүүний шинэчлэл хийсэн компаниудын эзлэх хувь</a:t>
            </a:r>
            <a:endParaRPr lang="en-US" b="0" dirty="0" smtClean="0"/>
          </a:p>
        </p:txBody>
      </p:sp>
      <p:graphicFrame>
        <p:nvGraphicFramePr>
          <p:cNvPr id="5" name="Table 4"/>
          <p:cNvGraphicFramePr>
            <a:graphicFrameLocks noGrp="1"/>
          </p:cNvGraphicFramePr>
          <p:nvPr>
            <p:extLst>
              <p:ext uri="{D42A27DB-BD31-4B8C-83A1-F6EECF244321}">
                <p14:modId xmlns:p14="http://schemas.microsoft.com/office/powerpoint/2010/main" xmlns="" val="1258540145"/>
              </p:ext>
            </p:extLst>
          </p:nvPr>
        </p:nvGraphicFramePr>
        <p:xfrm>
          <a:off x="539750" y="2563813"/>
          <a:ext cx="8135938" cy="1859598"/>
        </p:xfrm>
        <a:graphic>
          <a:graphicData uri="http://schemas.openxmlformats.org/drawingml/2006/table">
            <a:tbl>
              <a:tblPr/>
              <a:tblGrid>
                <a:gridCol w="723900"/>
                <a:gridCol w="6650038"/>
                <a:gridCol w="762000"/>
              </a:tblGrid>
              <a:tr h="731838">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noProof="0" dirty="0" smtClean="0">
                          <a:ln>
                            <a:noFill/>
                          </a:ln>
                          <a:solidFill>
                            <a:schemeClr val="tx1"/>
                          </a:solidFill>
                          <a:effectLst/>
                          <a:latin typeface="Arial" pitchFamily="34" charset="0"/>
                        </a:rPr>
                        <a:t>(N) =</a:t>
                      </a:r>
                      <a:endParaRPr kumimoji="0" lang="en-GB" sz="2000" b="1" i="0" u="none" strike="noStrike" cap="none" normalizeH="0" baseline="0" noProof="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38100" cap="flat" cmpd="sng" algn="ctr">
                      <a:solidFill>
                        <a:srgbClr val="000066"/>
                      </a:solidFill>
                      <a:prstDash val="solid"/>
                      <a:round/>
                      <a:headEnd type="none" w="med" len="med"/>
                      <a:tailEnd type="none" w="med" len="med"/>
                    </a:lnL>
                    <a:lnR>
                      <a:noFill/>
                    </a:lnR>
                    <a:lnT w="38100" cap="flat" cmpd="sng" algn="ctr">
                      <a:solidFill>
                        <a:srgbClr val="000066"/>
                      </a:solidFill>
                      <a:prstDash val="solid"/>
                      <a:round/>
                      <a:headEnd type="none" w="med" len="med"/>
                      <a:tailEnd type="none" w="med" len="med"/>
                    </a:lnT>
                    <a:lnB>
                      <a:noFill/>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lang="mn-MN" b="0" dirty="0" smtClean="0"/>
                        <a:t>Бүтээгдэхүүний шинэчлэл хийсэн компаниудын тоо</a:t>
                      </a:r>
                      <a:endParaRPr lang="en-US" b="0" dirty="0" smtClean="0"/>
                    </a:p>
                    <a:p>
                      <a:pPr marL="0" marR="0" lvl="0" indent="0" algn="just" defTabSz="914400" rtl="0" eaLnBrk="1" fontAlgn="base" latinLnBrk="0" hangingPunct="1">
                        <a:lnSpc>
                          <a:spcPct val="100000"/>
                        </a:lnSpc>
                        <a:spcBef>
                          <a:spcPct val="0"/>
                        </a:spcBef>
                        <a:spcAft>
                          <a:spcPct val="0"/>
                        </a:spcAft>
                        <a:buClrTx/>
                        <a:buSzTx/>
                        <a:buFontTx/>
                        <a:buNone/>
                        <a:tabLst/>
                      </a:pPr>
                      <a:r>
                        <a:rPr lang="mn-MN" dirty="0" smtClean="0"/>
                        <a:t>(эдийн засгийн үйл ажиллагаа тус бүрээр)</a:t>
                      </a:r>
                      <a:endParaRPr kumimoji="0" lang="en-GB" sz="2000" b="1" i="0" u="none" strike="noStrike" cap="none" normalizeH="0" baseline="0" noProof="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w="38100" cap="flat" cmpd="sng" algn="ctr">
                      <a:solidFill>
                        <a:schemeClr val="bg1"/>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noProof="0" dirty="0" smtClean="0">
                          <a:ln>
                            <a:noFill/>
                          </a:ln>
                          <a:solidFill>
                            <a:schemeClr val="tx1"/>
                          </a:solidFill>
                          <a:effectLst/>
                          <a:latin typeface="Arial" pitchFamily="34" charset="0"/>
                        </a:rPr>
                        <a:t>*100</a:t>
                      </a:r>
                      <a:endParaRPr kumimoji="0" lang="en-GB" sz="2000" b="1" i="0" u="none" strike="noStrike" cap="none" normalizeH="0" baseline="0" noProof="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38100" cap="flat" cmpd="sng" algn="ctr">
                      <a:solidFill>
                        <a:schemeClr val="bg1"/>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noFill/>
                  </a:tcPr>
                </a:tc>
              </a:tr>
              <a:tr h="781049">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noProof="0" smtClean="0">
                          <a:ln>
                            <a:noFill/>
                          </a:ln>
                          <a:solidFill>
                            <a:schemeClr val="tx1"/>
                          </a:solidFill>
                          <a:effectLst/>
                          <a:latin typeface="Arial" pitchFamily="34" charset="0"/>
                        </a:rPr>
                        <a:t>(D) =</a:t>
                      </a:r>
                      <a:endParaRPr kumimoji="0" lang="en-GB" sz="2000" b="1" i="0" u="none" strike="noStrike" cap="none" normalizeH="0" baseline="0" noProof="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38100" cap="flat" cmpd="sng" algn="ctr">
                      <a:solidFill>
                        <a:srgbClr val="000066"/>
                      </a:solidFill>
                      <a:prstDash val="solid"/>
                      <a:round/>
                      <a:headEnd type="none" w="med" len="med"/>
                      <a:tailEnd type="none" w="med" len="med"/>
                    </a:lnL>
                    <a:lnR>
                      <a:noFill/>
                    </a:lnR>
                    <a:lnT>
                      <a:noFill/>
                    </a:lnT>
                    <a:lnB w="38100"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endParaRPr kumimoji="0" lang="mn-MN" sz="1800" b="1" i="0" u="none" strike="noStrike" cap="none" normalizeH="0" baseline="0" noProof="0" dirty="0" smtClean="0">
                        <a:ln>
                          <a:noFill/>
                        </a:ln>
                        <a:solidFill>
                          <a:schemeClr val="tx1"/>
                        </a:solidFill>
                        <a:effectLst/>
                        <a:latin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mn-MN" sz="1800" b="1" i="0" u="none" strike="noStrike" cap="none" normalizeH="0" baseline="0" noProof="0" dirty="0" smtClean="0">
                          <a:ln>
                            <a:noFill/>
                          </a:ln>
                          <a:solidFill>
                            <a:schemeClr val="tx1"/>
                          </a:solidFill>
                          <a:effectLst/>
                          <a:latin typeface="Arial" pitchFamily="34" charset="0"/>
                        </a:rPr>
                        <a:t>Нийт компанийн тоо </a:t>
                      </a:r>
                      <a:r>
                        <a:rPr lang="mn-MN" dirty="0" smtClean="0"/>
                        <a:t>(эдийн засгийн үйл ажиллагаа тус бүрээр)</a:t>
                      </a:r>
                      <a:endParaRPr kumimoji="0" lang="en-GB" sz="2000" b="1" i="0" u="none" strike="noStrike" cap="none" normalizeH="0" baseline="0" noProof="0" dirty="0" smtClean="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GB" sz="2000" b="1" i="0" u="none" strike="noStrike" cap="none" normalizeH="0" baseline="0" noProof="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w="38100" cap="flat" cmpd="sng" algn="ctr">
                      <a:solidFill>
                        <a:schemeClr val="bg1"/>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noFill/>
                  </a:tcPr>
                </a:tc>
                <a:tc vMerge="1">
                  <a:txBody>
                    <a:bodyPr/>
                    <a:lstStyle/>
                    <a:p>
                      <a:endParaRPr lang="en-US"/>
                    </a:p>
                  </a:txBody>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xmlns="" val="3267280603"/>
              </p:ext>
            </p:extLst>
          </p:nvPr>
        </p:nvGraphicFramePr>
        <p:xfrm>
          <a:off x="539750" y="4292600"/>
          <a:ext cx="8135938" cy="1512888"/>
        </p:xfrm>
        <a:graphic>
          <a:graphicData uri="http://schemas.openxmlformats.org/drawingml/2006/table">
            <a:tbl>
              <a:tblPr/>
              <a:tblGrid>
                <a:gridCol w="723900"/>
                <a:gridCol w="6650038"/>
                <a:gridCol w="762000"/>
              </a:tblGrid>
              <a:tr h="731838">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noProof="0" dirty="0" smtClean="0">
                          <a:ln>
                            <a:noFill/>
                          </a:ln>
                          <a:solidFill>
                            <a:schemeClr val="tx1"/>
                          </a:solidFill>
                          <a:effectLst/>
                          <a:latin typeface="Arial" pitchFamily="34" charset="0"/>
                        </a:rPr>
                        <a:t>(N) =</a:t>
                      </a:r>
                      <a:endParaRPr kumimoji="0" lang="en-GB" sz="2000" b="1" i="0" u="none" strike="noStrike" cap="none" normalizeH="0" baseline="0" noProof="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38100" cap="flat" cmpd="sng" algn="ctr">
                      <a:solidFill>
                        <a:srgbClr val="000066"/>
                      </a:solidFill>
                      <a:prstDash val="solid"/>
                      <a:round/>
                      <a:headEnd type="none" w="med" len="med"/>
                      <a:tailEnd type="none" w="med" len="med"/>
                    </a:lnL>
                    <a:lnR>
                      <a:noFill/>
                    </a:lnR>
                    <a:lnT w="38100" cap="flat" cmpd="sng" algn="ctr">
                      <a:solidFill>
                        <a:srgbClr val="000066"/>
                      </a:solidFill>
                      <a:prstDash val="solid"/>
                      <a:round/>
                      <a:headEnd type="none" w="med" len="med"/>
                      <a:tailEnd type="none" w="med" len="med"/>
                    </a:lnT>
                    <a:lnB>
                      <a:noFill/>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lang="mn-MN" b="0" dirty="0" smtClean="0"/>
                        <a:t>Бүтээгдэхүүний шинэчлэл хийсэн</a:t>
                      </a:r>
                      <a:r>
                        <a:rPr lang="mn-MN" b="0" baseline="0" dirty="0" smtClean="0"/>
                        <a:t> </a:t>
                      </a:r>
                      <a:r>
                        <a:rPr kumimoji="0" lang="mn-MN" sz="2000" b="0" i="0" u="none" strike="noStrike" cap="none" normalizeH="0" baseline="0" noProof="0" dirty="0" smtClean="0">
                          <a:ln>
                            <a:noFill/>
                          </a:ln>
                          <a:solidFill>
                            <a:schemeClr val="tx1"/>
                          </a:solidFill>
                          <a:effectLst/>
                          <a:latin typeface="Arial" pitchFamily="34" charset="0"/>
                        </a:rPr>
                        <a:t>үйлдвэрлэгч компаниудын тоо</a:t>
                      </a:r>
                      <a:endParaRPr kumimoji="0" lang="en-GB" sz="2000" b="0" i="0" u="none" strike="noStrike" cap="none" normalizeH="0" baseline="0" noProof="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w="38100" cap="flat" cmpd="sng" algn="ctr">
                      <a:solidFill>
                        <a:schemeClr val="bg1"/>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noProof="0" smtClean="0">
                          <a:ln>
                            <a:noFill/>
                          </a:ln>
                          <a:solidFill>
                            <a:schemeClr val="tx1"/>
                          </a:solidFill>
                          <a:effectLst/>
                          <a:latin typeface="Arial" pitchFamily="34" charset="0"/>
                        </a:rPr>
                        <a:t>*100</a:t>
                      </a:r>
                      <a:endParaRPr kumimoji="0" lang="en-GB" sz="2000" b="1" i="0" u="none" strike="noStrike" cap="none" normalizeH="0" baseline="0" noProof="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38100" cap="flat" cmpd="sng" algn="ctr">
                      <a:solidFill>
                        <a:schemeClr val="bg1"/>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noFill/>
                  </a:tcPr>
                </a:tc>
              </a:tr>
              <a:tr h="78105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noProof="0" smtClean="0">
                          <a:ln>
                            <a:noFill/>
                          </a:ln>
                          <a:solidFill>
                            <a:schemeClr val="tx1"/>
                          </a:solidFill>
                          <a:effectLst/>
                          <a:latin typeface="Arial" pitchFamily="34" charset="0"/>
                        </a:rPr>
                        <a:t>(D) =</a:t>
                      </a:r>
                      <a:endParaRPr kumimoji="0" lang="en-GB" sz="2000" b="1" i="0" u="none" strike="noStrike" cap="none" normalizeH="0" baseline="0" noProof="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38100" cap="flat" cmpd="sng" algn="ctr">
                      <a:solidFill>
                        <a:srgbClr val="000066"/>
                      </a:solidFill>
                      <a:prstDash val="solid"/>
                      <a:round/>
                      <a:headEnd type="none" w="med" len="med"/>
                      <a:tailEnd type="none" w="med" len="med"/>
                    </a:lnL>
                    <a:lnR>
                      <a:noFill/>
                    </a:lnR>
                    <a:lnT>
                      <a:noFill/>
                    </a:lnT>
                    <a:lnB w="38100"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mn-MN" sz="1800" b="0" i="0" u="none" strike="noStrike" cap="none" normalizeH="0" baseline="0" noProof="0" dirty="0" smtClean="0">
                          <a:ln>
                            <a:noFill/>
                          </a:ln>
                          <a:solidFill>
                            <a:schemeClr val="tx1"/>
                          </a:solidFill>
                          <a:effectLst/>
                          <a:latin typeface="Arial" pitchFamily="34" charset="0"/>
                        </a:rPr>
                        <a:t>Нийт үйлдвэрлэгч компаниудын тоо </a:t>
                      </a:r>
                      <a:endParaRPr kumimoji="0" lang="en-GB" sz="2000" b="0" i="0" u="sng" strike="noStrike" cap="none" normalizeH="0" baseline="0" noProof="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w="38100" cap="flat" cmpd="sng" algn="ctr">
                      <a:solidFill>
                        <a:schemeClr val="bg1"/>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noFill/>
                  </a:tcPr>
                </a:tc>
                <a:tc vMerge="1">
                  <a:txBody>
                    <a:bodyPr/>
                    <a:lstStyle/>
                    <a:p>
                      <a:endParaRPr lang="en-US"/>
                    </a:p>
                  </a:txBody>
                  <a:tcPr/>
                </a:tc>
              </a:tr>
            </a:tbl>
          </a:graphicData>
        </a:graphic>
      </p:graphicFrame>
    </p:spTree>
    <p:extLst>
      <p:ext uri="{BB962C8B-B14F-4D97-AF65-F5344CB8AC3E}">
        <p14:creationId xmlns:p14="http://schemas.microsoft.com/office/powerpoint/2010/main" xmlns="" val="98576872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1835150" y="0"/>
            <a:ext cx="7308850" cy="914400"/>
          </a:xfrm>
        </p:spPr>
        <p:txBody>
          <a:bodyPr/>
          <a:lstStyle/>
          <a:p>
            <a:r>
              <a:rPr lang="mn-MN" sz="2800" dirty="0" smtClean="0"/>
              <a:t>Инновацийн шалгуур үзүүлэлтүүд - жишээнүүд</a:t>
            </a:r>
            <a:r>
              <a:rPr lang="en-GB" sz="1800" dirty="0" smtClean="0"/>
              <a:t>(3)</a:t>
            </a:r>
          </a:p>
        </p:txBody>
      </p:sp>
      <p:sp>
        <p:nvSpPr>
          <p:cNvPr id="39939" name="Rectangle 5"/>
          <p:cNvSpPr txBox="1">
            <a:spLocks noChangeArrowheads="1"/>
          </p:cNvSpPr>
          <p:nvPr/>
        </p:nvSpPr>
        <p:spPr bwMode="auto">
          <a:xfrm>
            <a:off x="304800" y="1143000"/>
            <a:ext cx="8534400" cy="55780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marL="342900" indent="-342900">
              <a:defRPr sz="2000" b="1">
                <a:solidFill>
                  <a:schemeClr val="tx1"/>
                </a:solidFill>
                <a:latin typeface="Arial" pitchFamily="34" charset="0"/>
                <a:cs typeface="Arial" pitchFamily="34" charset="0"/>
              </a:defRPr>
            </a:lvl1pPr>
            <a:lvl2pPr>
              <a:defRPr sz="2000" b="1">
                <a:solidFill>
                  <a:schemeClr val="tx1"/>
                </a:solidFill>
                <a:latin typeface="Arial" pitchFamily="34" charset="0"/>
                <a:cs typeface="Arial" pitchFamily="34" charset="0"/>
              </a:defRPr>
            </a:lvl2pPr>
            <a:lvl3pPr marL="1143000" indent="-228600">
              <a:defRPr sz="2000" b="1">
                <a:solidFill>
                  <a:schemeClr val="tx1"/>
                </a:solidFill>
                <a:latin typeface="Arial" pitchFamily="34" charset="0"/>
                <a:cs typeface="Arial" pitchFamily="34" charset="0"/>
              </a:defRPr>
            </a:lvl3pPr>
            <a:lvl4pPr marL="1600200" indent="-228600">
              <a:defRPr sz="2000" b="1">
                <a:solidFill>
                  <a:schemeClr val="tx1"/>
                </a:solidFill>
                <a:latin typeface="Arial" pitchFamily="34" charset="0"/>
                <a:cs typeface="Arial" pitchFamily="34" charset="0"/>
              </a:defRPr>
            </a:lvl4pPr>
            <a:lvl5pPr marL="2057400" indent="-228600">
              <a:defRPr sz="2000" b="1">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000" b="1">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000" b="1">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000" b="1">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000" b="1">
                <a:solidFill>
                  <a:schemeClr val="tx1"/>
                </a:solidFill>
                <a:latin typeface="Arial" pitchFamily="34" charset="0"/>
                <a:cs typeface="Arial" pitchFamily="34" charset="0"/>
              </a:defRPr>
            </a:lvl9pPr>
          </a:lstStyle>
          <a:p>
            <a:pPr algn="just">
              <a:spcBef>
                <a:spcPct val="50000"/>
              </a:spcBef>
              <a:buClr>
                <a:srgbClr val="000066"/>
              </a:buClr>
              <a:buSzPct val="85000"/>
              <a:buFont typeface="Wingdings" pitchFamily="2" charset="2"/>
              <a:buChar char="§"/>
            </a:pPr>
            <a:r>
              <a:rPr lang="mn-MN" sz="2800" dirty="0" smtClean="0">
                <a:solidFill>
                  <a:srgbClr val="000066"/>
                </a:solidFill>
              </a:rPr>
              <a:t>Бүтээгдэхүүний эсвэл үйл явцын шинэчлэл </a:t>
            </a:r>
            <a:r>
              <a:rPr lang="en-CA" sz="2700" dirty="0" smtClean="0">
                <a:solidFill>
                  <a:srgbClr val="000066"/>
                </a:solidFill>
              </a:rPr>
              <a:t>:</a:t>
            </a:r>
            <a:endParaRPr lang="en-CA" sz="2700" dirty="0">
              <a:solidFill>
                <a:srgbClr val="000066"/>
              </a:solidFill>
            </a:endParaRPr>
          </a:p>
        </p:txBody>
      </p:sp>
      <p:pic>
        <p:nvPicPr>
          <p:cNvPr id="39940"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85720" y="1714488"/>
            <a:ext cx="8353425" cy="40862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Rectangle 1"/>
          <p:cNvSpPr/>
          <p:nvPr/>
        </p:nvSpPr>
        <p:spPr>
          <a:xfrm>
            <a:off x="0" y="5929330"/>
            <a:ext cx="6929486" cy="1323439"/>
          </a:xfrm>
          <a:prstGeom prst="rect">
            <a:avLst/>
          </a:prstGeom>
        </p:spPr>
        <p:txBody>
          <a:bodyPr wrap="square">
            <a:spAutoFit/>
          </a:bodyPr>
          <a:lstStyle/>
          <a:p>
            <a:pPr lvl="1" algn="l">
              <a:spcBef>
                <a:spcPts val="1800"/>
              </a:spcBef>
              <a:buClr>
                <a:srgbClr val="000066"/>
              </a:buClr>
              <a:buSzPct val="85000"/>
            </a:pPr>
            <a:r>
              <a:rPr lang="mn-MN" sz="1200" b="0" i="1" dirty="0" smtClean="0">
                <a:solidFill>
                  <a:srgbClr val="333333"/>
                </a:solidFill>
              </a:rPr>
              <a:t>Мэдээллийн эх үүсвэр</a:t>
            </a:r>
            <a:r>
              <a:rPr lang="en-GB" sz="1200" b="0" dirty="0" smtClean="0">
                <a:solidFill>
                  <a:srgbClr val="333333"/>
                </a:solidFill>
              </a:rPr>
              <a:t>: 2011</a:t>
            </a:r>
            <a:r>
              <a:rPr lang="mn-MN" sz="1200" b="0" dirty="0" smtClean="0">
                <a:solidFill>
                  <a:srgbClr val="333333"/>
                </a:solidFill>
              </a:rPr>
              <a:t> оны ЮНЕСКО-гийн Статистикийн хүрээлэнгийн инновацийн статистикийн туршилтын мэдээлэл цуглуулалт</a:t>
            </a:r>
          </a:p>
          <a:p>
            <a:pPr lvl="1" algn="l">
              <a:spcBef>
                <a:spcPts val="1800"/>
              </a:spcBef>
              <a:buClr>
                <a:srgbClr val="000066"/>
              </a:buClr>
              <a:buSzPct val="85000"/>
            </a:pPr>
            <a:endParaRPr lang="mn-MN" sz="1200" b="0" dirty="0" smtClean="0">
              <a:solidFill>
                <a:srgbClr val="333333"/>
              </a:solidFill>
            </a:endParaRPr>
          </a:p>
          <a:p>
            <a:pPr lvl="1" algn="l">
              <a:spcBef>
                <a:spcPts val="1800"/>
              </a:spcBef>
              <a:buClr>
                <a:srgbClr val="000066"/>
              </a:buClr>
              <a:buSzPct val="85000"/>
            </a:pPr>
            <a:endParaRPr lang="en-GB" sz="1400" b="0" dirty="0">
              <a:solidFill>
                <a:srgbClr val="333333"/>
              </a:solidFill>
            </a:endParaRPr>
          </a:p>
        </p:txBody>
      </p:sp>
      <p:sp>
        <p:nvSpPr>
          <p:cNvPr id="6" name="TextBox 5"/>
          <p:cNvSpPr txBox="1"/>
          <p:nvPr/>
        </p:nvSpPr>
        <p:spPr>
          <a:xfrm>
            <a:off x="5429256" y="2071678"/>
            <a:ext cx="1417375" cy="246221"/>
          </a:xfrm>
          <a:prstGeom prst="rect">
            <a:avLst/>
          </a:prstGeom>
          <a:noFill/>
        </p:spPr>
        <p:txBody>
          <a:bodyPr wrap="none" rtlCol="0">
            <a:spAutoFit/>
          </a:bodyPr>
          <a:lstStyle/>
          <a:p>
            <a:r>
              <a:rPr lang="mn-MN" sz="1000" b="0" dirty="0" smtClean="0"/>
              <a:t>Үйл явцын инноваци</a:t>
            </a:r>
            <a:endParaRPr lang="en-US" sz="1000" b="0" dirty="0"/>
          </a:p>
        </p:txBody>
      </p:sp>
      <p:sp>
        <p:nvSpPr>
          <p:cNvPr id="7" name="TextBox 6"/>
          <p:cNvSpPr txBox="1"/>
          <p:nvPr/>
        </p:nvSpPr>
        <p:spPr>
          <a:xfrm>
            <a:off x="2500298" y="2071678"/>
            <a:ext cx="1723550" cy="246221"/>
          </a:xfrm>
          <a:prstGeom prst="rect">
            <a:avLst/>
          </a:prstGeom>
          <a:noFill/>
        </p:spPr>
        <p:txBody>
          <a:bodyPr wrap="none" rtlCol="0">
            <a:spAutoFit/>
          </a:bodyPr>
          <a:lstStyle/>
          <a:p>
            <a:r>
              <a:rPr lang="mn-MN" sz="1000" b="0" dirty="0" smtClean="0"/>
              <a:t>Бүтээгдэхүүний инноваци</a:t>
            </a:r>
            <a:endParaRPr lang="en-US" sz="1000" b="0" dirty="0"/>
          </a:p>
        </p:txBody>
      </p:sp>
      <p:sp>
        <p:nvSpPr>
          <p:cNvPr id="8" name="TextBox 7"/>
          <p:cNvSpPr txBox="1"/>
          <p:nvPr/>
        </p:nvSpPr>
        <p:spPr>
          <a:xfrm>
            <a:off x="928662" y="5643578"/>
            <a:ext cx="617477" cy="246221"/>
          </a:xfrm>
          <a:prstGeom prst="rect">
            <a:avLst/>
          </a:prstGeom>
          <a:noFill/>
        </p:spPr>
        <p:txBody>
          <a:bodyPr wrap="none" rtlCol="0">
            <a:spAutoFit/>
          </a:bodyPr>
          <a:lstStyle/>
          <a:p>
            <a:r>
              <a:rPr lang="mn-MN" sz="1000" b="0" dirty="0" smtClean="0"/>
              <a:t>Бразил</a:t>
            </a:r>
            <a:endParaRPr lang="en-US" sz="1000" b="0" dirty="0"/>
          </a:p>
        </p:txBody>
      </p:sp>
      <p:sp>
        <p:nvSpPr>
          <p:cNvPr id="9" name="TextBox 8"/>
          <p:cNvSpPr txBox="1"/>
          <p:nvPr/>
        </p:nvSpPr>
        <p:spPr>
          <a:xfrm>
            <a:off x="2428860" y="5643578"/>
            <a:ext cx="631904" cy="246221"/>
          </a:xfrm>
          <a:prstGeom prst="rect">
            <a:avLst/>
          </a:prstGeom>
          <a:noFill/>
        </p:spPr>
        <p:txBody>
          <a:bodyPr wrap="none" rtlCol="0">
            <a:spAutoFit/>
          </a:bodyPr>
          <a:lstStyle/>
          <a:p>
            <a:r>
              <a:rPr lang="mn-MN" sz="1000" b="0" dirty="0" smtClean="0"/>
              <a:t>Колумб</a:t>
            </a:r>
            <a:endParaRPr lang="en-US" sz="1000" b="0" dirty="0"/>
          </a:p>
        </p:txBody>
      </p:sp>
      <p:sp>
        <p:nvSpPr>
          <p:cNvPr id="10" name="TextBox 9"/>
          <p:cNvSpPr txBox="1"/>
          <p:nvPr/>
        </p:nvSpPr>
        <p:spPr>
          <a:xfrm>
            <a:off x="1714480" y="5643578"/>
            <a:ext cx="543739" cy="246221"/>
          </a:xfrm>
          <a:prstGeom prst="rect">
            <a:avLst/>
          </a:prstGeom>
          <a:noFill/>
        </p:spPr>
        <p:txBody>
          <a:bodyPr wrap="none" rtlCol="0">
            <a:spAutoFit/>
          </a:bodyPr>
          <a:lstStyle/>
          <a:p>
            <a:r>
              <a:rPr lang="mn-MN" sz="1000" b="0" dirty="0" smtClean="0"/>
              <a:t>Хятад</a:t>
            </a:r>
            <a:endParaRPr lang="en-US" sz="1000" b="0" dirty="0"/>
          </a:p>
        </p:txBody>
      </p:sp>
      <p:sp>
        <p:nvSpPr>
          <p:cNvPr id="11" name="TextBox 10"/>
          <p:cNvSpPr txBox="1"/>
          <p:nvPr/>
        </p:nvSpPr>
        <p:spPr>
          <a:xfrm>
            <a:off x="3214678" y="5643578"/>
            <a:ext cx="524504" cy="246221"/>
          </a:xfrm>
          <a:prstGeom prst="rect">
            <a:avLst/>
          </a:prstGeom>
          <a:noFill/>
        </p:spPr>
        <p:txBody>
          <a:bodyPr wrap="none" rtlCol="0">
            <a:spAutoFit/>
          </a:bodyPr>
          <a:lstStyle/>
          <a:p>
            <a:r>
              <a:rPr lang="mn-MN" sz="1000" b="0" dirty="0" smtClean="0"/>
              <a:t>Эгипт</a:t>
            </a:r>
            <a:endParaRPr lang="en-US" sz="1000" b="0" dirty="0"/>
          </a:p>
        </p:txBody>
      </p:sp>
      <p:sp>
        <p:nvSpPr>
          <p:cNvPr id="12" name="TextBox 11"/>
          <p:cNvSpPr txBox="1"/>
          <p:nvPr/>
        </p:nvSpPr>
        <p:spPr>
          <a:xfrm>
            <a:off x="3929058" y="5643578"/>
            <a:ext cx="625492" cy="246221"/>
          </a:xfrm>
          <a:prstGeom prst="rect">
            <a:avLst/>
          </a:prstGeom>
          <a:noFill/>
        </p:spPr>
        <p:txBody>
          <a:bodyPr wrap="none" rtlCol="0">
            <a:spAutoFit/>
          </a:bodyPr>
          <a:lstStyle/>
          <a:p>
            <a:r>
              <a:rPr lang="mn-MN" sz="1000" b="0" dirty="0" smtClean="0"/>
              <a:t>Израйл</a:t>
            </a:r>
            <a:endParaRPr lang="en-US" sz="1000" b="0" dirty="0"/>
          </a:p>
        </p:txBody>
      </p:sp>
      <p:sp>
        <p:nvSpPr>
          <p:cNvPr id="13" name="TextBox 12"/>
          <p:cNvSpPr txBox="1"/>
          <p:nvPr/>
        </p:nvSpPr>
        <p:spPr>
          <a:xfrm>
            <a:off x="4714876" y="5643578"/>
            <a:ext cx="639920" cy="246221"/>
          </a:xfrm>
          <a:prstGeom prst="rect">
            <a:avLst/>
          </a:prstGeom>
          <a:noFill/>
        </p:spPr>
        <p:txBody>
          <a:bodyPr wrap="none" rtlCol="0">
            <a:spAutoFit/>
          </a:bodyPr>
          <a:lstStyle/>
          <a:p>
            <a:r>
              <a:rPr lang="mn-MN" sz="1000" b="0" dirty="0" smtClean="0"/>
              <a:t>Малайз</a:t>
            </a:r>
            <a:endParaRPr lang="en-US" sz="1000" b="0" dirty="0"/>
          </a:p>
        </p:txBody>
      </p:sp>
      <p:sp>
        <p:nvSpPr>
          <p:cNvPr id="14" name="TextBox 13"/>
          <p:cNvSpPr txBox="1"/>
          <p:nvPr/>
        </p:nvSpPr>
        <p:spPr>
          <a:xfrm>
            <a:off x="5357818" y="5643578"/>
            <a:ext cx="856325" cy="246221"/>
          </a:xfrm>
          <a:prstGeom prst="rect">
            <a:avLst/>
          </a:prstGeom>
          <a:noFill/>
        </p:spPr>
        <p:txBody>
          <a:bodyPr wrap="none" rtlCol="0">
            <a:spAutoFit/>
          </a:bodyPr>
          <a:lstStyle/>
          <a:p>
            <a:r>
              <a:rPr lang="mn-MN" sz="1000" b="0" dirty="0" smtClean="0"/>
              <a:t>Филиффин</a:t>
            </a:r>
            <a:endParaRPr lang="en-US" sz="1000" b="0" dirty="0"/>
          </a:p>
        </p:txBody>
      </p:sp>
      <p:sp>
        <p:nvSpPr>
          <p:cNvPr id="15" name="TextBox 14"/>
          <p:cNvSpPr txBox="1"/>
          <p:nvPr/>
        </p:nvSpPr>
        <p:spPr>
          <a:xfrm>
            <a:off x="6215074" y="5715016"/>
            <a:ext cx="450764" cy="246221"/>
          </a:xfrm>
          <a:prstGeom prst="rect">
            <a:avLst/>
          </a:prstGeom>
          <a:noFill/>
        </p:spPr>
        <p:txBody>
          <a:bodyPr wrap="none" rtlCol="0">
            <a:spAutoFit/>
          </a:bodyPr>
          <a:lstStyle/>
          <a:p>
            <a:r>
              <a:rPr lang="mn-MN" sz="1000" b="0" dirty="0" smtClean="0"/>
              <a:t>ОХУ</a:t>
            </a:r>
            <a:endParaRPr lang="en-US" sz="1000" b="0" dirty="0"/>
          </a:p>
        </p:txBody>
      </p:sp>
      <p:sp>
        <p:nvSpPr>
          <p:cNvPr id="16" name="TextBox 15"/>
          <p:cNvSpPr txBox="1"/>
          <p:nvPr/>
        </p:nvSpPr>
        <p:spPr>
          <a:xfrm>
            <a:off x="6786578" y="5715016"/>
            <a:ext cx="998992" cy="246221"/>
          </a:xfrm>
          <a:prstGeom prst="rect">
            <a:avLst/>
          </a:prstGeom>
          <a:noFill/>
        </p:spPr>
        <p:txBody>
          <a:bodyPr wrap="none" rtlCol="0">
            <a:spAutoFit/>
          </a:bodyPr>
          <a:lstStyle/>
          <a:p>
            <a:r>
              <a:rPr lang="mn-MN" sz="1000" b="0" dirty="0" smtClean="0"/>
              <a:t>Өмнөд африк</a:t>
            </a:r>
            <a:endParaRPr lang="en-US" sz="1000" b="0" dirty="0"/>
          </a:p>
        </p:txBody>
      </p:sp>
      <p:sp>
        <p:nvSpPr>
          <p:cNvPr id="17" name="TextBox 16"/>
          <p:cNvSpPr txBox="1"/>
          <p:nvPr/>
        </p:nvSpPr>
        <p:spPr>
          <a:xfrm>
            <a:off x="7715272" y="5572140"/>
            <a:ext cx="659156" cy="246221"/>
          </a:xfrm>
          <a:prstGeom prst="rect">
            <a:avLst/>
          </a:prstGeom>
          <a:noFill/>
        </p:spPr>
        <p:txBody>
          <a:bodyPr wrap="none" rtlCol="0">
            <a:spAutoFit/>
          </a:bodyPr>
          <a:lstStyle/>
          <a:p>
            <a:r>
              <a:rPr lang="mn-MN" sz="1000" b="0" dirty="0" smtClean="0"/>
              <a:t>Уругвай</a:t>
            </a:r>
            <a:endParaRPr lang="en-US" sz="1000" b="0" dirty="0"/>
          </a:p>
        </p:txBody>
      </p:sp>
    </p:spTree>
    <p:extLst>
      <p:ext uri="{BB962C8B-B14F-4D97-AF65-F5344CB8AC3E}">
        <p14:creationId xmlns:p14="http://schemas.microsoft.com/office/powerpoint/2010/main" xmlns="" val="1141526503"/>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1835150" y="0"/>
            <a:ext cx="7308850" cy="914400"/>
          </a:xfrm>
        </p:spPr>
        <p:txBody>
          <a:bodyPr/>
          <a:lstStyle/>
          <a:p>
            <a:r>
              <a:rPr lang="mn-MN" sz="2800" dirty="0" smtClean="0"/>
              <a:t>Инновацийн шалгуур үзүүлэлтүүд - жишээнүүд</a:t>
            </a:r>
            <a:r>
              <a:rPr lang="en-GB" sz="1800" dirty="0" smtClean="0"/>
              <a:t>(4</a:t>
            </a:r>
            <a:r>
              <a:rPr lang="en-US" sz="1800" dirty="0" smtClean="0"/>
              <a:t>)</a:t>
            </a:r>
            <a:endParaRPr lang="en-GB" sz="1800" dirty="0" smtClean="0"/>
          </a:p>
        </p:txBody>
      </p:sp>
      <p:sp>
        <p:nvSpPr>
          <p:cNvPr id="40963" name="Rectangle 5"/>
          <p:cNvSpPr txBox="1">
            <a:spLocks noChangeArrowheads="1"/>
          </p:cNvSpPr>
          <p:nvPr/>
        </p:nvSpPr>
        <p:spPr bwMode="auto">
          <a:xfrm>
            <a:off x="304800" y="1143000"/>
            <a:ext cx="8534400" cy="32861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marL="342900" indent="-342900">
              <a:defRPr sz="2000" b="1">
                <a:solidFill>
                  <a:schemeClr val="tx1"/>
                </a:solidFill>
                <a:latin typeface="Arial" pitchFamily="34" charset="0"/>
                <a:cs typeface="Arial" pitchFamily="34" charset="0"/>
              </a:defRPr>
            </a:lvl1pPr>
            <a:lvl2pPr marL="914400" indent="-457200">
              <a:defRPr sz="2000" b="1">
                <a:solidFill>
                  <a:schemeClr val="tx1"/>
                </a:solidFill>
                <a:latin typeface="Arial" pitchFamily="34" charset="0"/>
                <a:cs typeface="Arial" pitchFamily="34" charset="0"/>
              </a:defRPr>
            </a:lvl2pPr>
            <a:lvl3pPr marL="1143000" indent="-228600">
              <a:defRPr sz="2000" b="1">
                <a:solidFill>
                  <a:schemeClr val="tx1"/>
                </a:solidFill>
                <a:latin typeface="Arial" pitchFamily="34" charset="0"/>
                <a:cs typeface="Arial" pitchFamily="34" charset="0"/>
              </a:defRPr>
            </a:lvl3pPr>
            <a:lvl4pPr marL="1600200" indent="-228600">
              <a:defRPr sz="2000" b="1">
                <a:solidFill>
                  <a:schemeClr val="tx1"/>
                </a:solidFill>
                <a:latin typeface="Arial" pitchFamily="34" charset="0"/>
                <a:cs typeface="Arial" pitchFamily="34" charset="0"/>
              </a:defRPr>
            </a:lvl4pPr>
            <a:lvl5pPr marL="2057400" indent="-228600">
              <a:defRPr sz="2000" b="1">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000" b="1">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000" b="1">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000" b="1">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000" b="1">
                <a:solidFill>
                  <a:schemeClr val="tx1"/>
                </a:solidFill>
                <a:latin typeface="Arial" pitchFamily="34" charset="0"/>
                <a:cs typeface="Arial" pitchFamily="34" charset="0"/>
              </a:defRPr>
            </a:lvl9pPr>
          </a:lstStyle>
          <a:p>
            <a:pPr marL="342900" lvl="1" indent="-342900" algn="just">
              <a:spcBef>
                <a:spcPct val="50000"/>
              </a:spcBef>
              <a:buClr>
                <a:srgbClr val="000066"/>
              </a:buClr>
              <a:buSzPct val="85000"/>
              <a:buFont typeface="Wingdings" pitchFamily="2" charset="2"/>
              <a:buChar char="§"/>
            </a:pPr>
            <a:r>
              <a:rPr lang="mn-MN" sz="2400" dirty="0" smtClean="0">
                <a:solidFill>
                  <a:srgbClr val="000066"/>
                </a:solidFill>
              </a:rPr>
              <a:t>Маркетингийн эсвэл зохион байгууллагын инноваци</a:t>
            </a:r>
            <a:endParaRPr lang="mn-MN" sz="2400" b="0" dirty="0" smtClean="0"/>
          </a:p>
          <a:p>
            <a:pPr marL="342900" lvl="1" indent="-342900" algn="just">
              <a:lnSpc>
                <a:spcPts val="2500"/>
              </a:lnSpc>
              <a:spcBef>
                <a:spcPts val="0"/>
              </a:spcBef>
              <a:buClr>
                <a:srgbClr val="000066"/>
              </a:buClr>
              <a:buSzPct val="85000"/>
            </a:pPr>
            <a:endParaRPr lang="mn-MN" sz="2400" b="0" dirty="0" smtClean="0"/>
          </a:p>
          <a:p>
            <a:pPr lvl="1" algn="l">
              <a:lnSpc>
                <a:spcPts val="2500"/>
              </a:lnSpc>
              <a:spcBef>
                <a:spcPts val="0"/>
              </a:spcBef>
              <a:buFont typeface="+mj-lt"/>
              <a:buAutoNum type="arabicPeriod"/>
            </a:pPr>
            <a:r>
              <a:rPr lang="mn-MN" b="0" dirty="0" smtClean="0"/>
              <a:t>Маркетингийн шинэчлэл хийсэн компаниудын эзлэх хувь</a:t>
            </a:r>
            <a:endParaRPr lang="en-US" b="0" dirty="0" smtClean="0"/>
          </a:p>
          <a:p>
            <a:pPr lvl="1" algn="l">
              <a:lnSpc>
                <a:spcPts val="2500"/>
              </a:lnSpc>
              <a:spcBef>
                <a:spcPts val="0"/>
              </a:spcBef>
              <a:buFont typeface="+mj-lt"/>
              <a:buAutoNum type="arabicPeriod"/>
            </a:pPr>
            <a:r>
              <a:rPr lang="mn-MN" b="0" dirty="0" smtClean="0"/>
              <a:t>Зохион байгууллалтын шинэчлэл хийсэн компаниудын эзлэх хувь</a:t>
            </a:r>
          </a:p>
          <a:p>
            <a:pPr lvl="1" algn="l">
              <a:lnSpc>
                <a:spcPts val="2500"/>
              </a:lnSpc>
              <a:spcBef>
                <a:spcPts val="0"/>
              </a:spcBef>
              <a:buFont typeface="+mj-lt"/>
              <a:buAutoNum type="arabicPeriod"/>
            </a:pPr>
            <a:r>
              <a:rPr lang="mn-MN" b="0" dirty="0" smtClean="0"/>
              <a:t>Маркетингийн эсвэл зохион байгууллагын шинэчлэл хийсэн компаниудын эзлэх хувь</a:t>
            </a:r>
          </a:p>
        </p:txBody>
      </p:sp>
    </p:spTree>
    <p:extLst>
      <p:ext uri="{BB962C8B-B14F-4D97-AF65-F5344CB8AC3E}">
        <p14:creationId xmlns:p14="http://schemas.microsoft.com/office/powerpoint/2010/main" xmlns="" val="2188670132"/>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1835150" y="0"/>
            <a:ext cx="7308850" cy="914400"/>
          </a:xfrm>
        </p:spPr>
        <p:txBody>
          <a:bodyPr/>
          <a:lstStyle/>
          <a:p>
            <a:r>
              <a:rPr lang="mn-MN" sz="2800" dirty="0" smtClean="0"/>
              <a:t>Инновацийн шалгуур үзүүлэлтүүд - жишээнүүд</a:t>
            </a:r>
            <a:r>
              <a:rPr lang="en-GB" sz="1800" dirty="0" smtClean="0"/>
              <a:t>(5)</a:t>
            </a:r>
          </a:p>
        </p:txBody>
      </p:sp>
      <p:sp>
        <p:nvSpPr>
          <p:cNvPr id="41987" name="Rectangle 5"/>
          <p:cNvSpPr txBox="1">
            <a:spLocks noChangeArrowheads="1"/>
          </p:cNvSpPr>
          <p:nvPr/>
        </p:nvSpPr>
        <p:spPr bwMode="auto">
          <a:xfrm>
            <a:off x="304800" y="1143000"/>
            <a:ext cx="8534400" cy="12779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marL="342900" indent="-342900">
              <a:defRPr sz="2000" b="1">
                <a:solidFill>
                  <a:schemeClr val="tx1"/>
                </a:solidFill>
                <a:latin typeface="Arial" pitchFamily="34" charset="0"/>
                <a:cs typeface="Arial" pitchFamily="34" charset="0"/>
              </a:defRPr>
            </a:lvl1pPr>
            <a:lvl2pPr marL="914400" indent="-457200">
              <a:defRPr sz="2000" b="1">
                <a:solidFill>
                  <a:schemeClr val="tx1"/>
                </a:solidFill>
                <a:latin typeface="Arial" pitchFamily="34" charset="0"/>
                <a:cs typeface="Arial" pitchFamily="34" charset="0"/>
              </a:defRPr>
            </a:lvl2pPr>
            <a:lvl3pPr marL="1143000" indent="-228600">
              <a:defRPr sz="2000" b="1">
                <a:solidFill>
                  <a:schemeClr val="tx1"/>
                </a:solidFill>
                <a:latin typeface="Arial" pitchFamily="34" charset="0"/>
                <a:cs typeface="Arial" pitchFamily="34" charset="0"/>
              </a:defRPr>
            </a:lvl3pPr>
            <a:lvl4pPr marL="1600200" indent="-228600">
              <a:defRPr sz="2000" b="1">
                <a:solidFill>
                  <a:schemeClr val="tx1"/>
                </a:solidFill>
                <a:latin typeface="Arial" pitchFamily="34" charset="0"/>
                <a:cs typeface="Arial" pitchFamily="34" charset="0"/>
              </a:defRPr>
            </a:lvl4pPr>
            <a:lvl5pPr marL="2057400" indent="-228600">
              <a:defRPr sz="2000" b="1">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000" b="1">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000" b="1">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000" b="1">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000" b="1">
                <a:solidFill>
                  <a:schemeClr val="tx1"/>
                </a:solidFill>
                <a:latin typeface="Arial" pitchFamily="34" charset="0"/>
                <a:cs typeface="Arial" pitchFamily="34" charset="0"/>
              </a:defRPr>
            </a:lvl9pPr>
          </a:lstStyle>
          <a:p>
            <a:pPr marL="342900" lvl="1" indent="-342900" algn="just">
              <a:lnSpc>
                <a:spcPts val="2500"/>
              </a:lnSpc>
              <a:spcBef>
                <a:spcPts val="0"/>
              </a:spcBef>
              <a:buClr>
                <a:srgbClr val="000066"/>
              </a:buClr>
              <a:buSzPct val="85000"/>
              <a:buFont typeface="Wingdings" pitchFamily="2" charset="2"/>
              <a:buChar char="§"/>
            </a:pPr>
            <a:r>
              <a:rPr lang="mn-MN" sz="2400" b="0" dirty="0" smtClean="0">
                <a:solidFill>
                  <a:srgbClr val="000066"/>
                </a:solidFill>
              </a:rPr>
              <a:t>Маркетингийн эсвэл зохион байгууллагын инноваци</a:t>
            </a:r>
            <a:r>
              <a:rPr lang="en-CA" sz="2700" dirty="0" smtClean="0">
                <a:solidFill>
                  <a:srgbClr val="000066"/>
                </a:solidFill>
              </a:rPr>
              <a:t>:</a:t>
            </a:r>
            <a:endParaRPr lang="en-CA" sz="2700" dirty="0">
              <a:solidFill>
                <a:srgbClr val="000066"/>
              </a:solidFill>
            </a:endParaRPr>
          </a:p>
          <a:p>
            <a:pPr lvl="1" algn="l">
              <a:lnSpc>
                <a:spcPts val="2500"/>
              </a:lnSpc>
              <a:spcBef>
                <a:spcPts val="0"/>
              </a:spcBef>
              <a:buFont typeface="+mj-lt"/>
              <a:buAutoNum type="arabicPeriod"/>
            </a:pPr>
            <a:r>
              <a:rPr lang="mn-MN" b="0" dirty="0" smtClean="0"/>
              <a:t>Маркетингийн эсвэл зохион байгууллагын шинэчлэл хийсэн компаниудын эзлэх хувь</a:t>
            </a:r>
          </a:p>
        </p:txBody>
      </p:sp>
      <p:graphicFrame>
        <p:nvGraphicFramePr>
          <p:cNvPr id="5" name="Table 4"/>
          <p:cNvGraphicFramePr>
            <a:graphicFrameLocks noGrp="1"/>
          </p:cNvGraphicFramePr>
          <p:nvPr>
            <p:extLst>
              <p:ext uri="{D42A27DB-BD31-4B8C-83A1-F6EECF244321}">
                <p14:modId xmlns:p14="http://schemas.microsoft.com/office/powerpoint/2010/main" xmlns="" val="76691606"/>
              </p:ext>
            </p:extLst>
          </p:nvPr>
        </p:nvGraphicFramePr>
        <p:xfrm>
          <a:off x="539750" y="2563813"/>
          <a:ext cx="8135938" cy="1512887"/>
        </p:xfrm>
        <a:graphic>
          <a:graphicData uri="http://schemas.openxmlformats.org/drawingml/2006/table">
            <a:tbl>
              <a:tblPr/>
              <a:tblGrid>
                <a:gridCol w="723900"/>
                <a:gridCol w="6650038"/>
                <a:gridCol w="762000"/>
              </a:tblGrid>
              <a:tr h="731838">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noProof="0" dirty="0" smtClean="0">
                          <a:ln>
                            <a:noFill/>
                          </a:ln>
                          <a:solidFill>
                            <a:schemeClr val="tx1"/>
                          </a:solidFill>
                          <a:effectLst/>
                          <a:latin typeface="Arial" pitchFamily="34" charset="0"/>
                        </a:rPr>
                        <a:t>(N) =</a:t>
                      </a:r>
                      <a:endParaRPr kumimoji="0" lang="en-GB" sz="2000" b="1" i="0" u="none" strike="noStrike" cap="none" normalizeH="0" baseline="0" noProof="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38100" cap="flat" cmpd="sng" algn="ctr">
                      <a:solidFill>
                        <a:srgbClr val="000066"/>
                      </a:solidFill>
                      <a:prstDash val="solid"/>
                      <a:round/>
                      <a:headEnd type="none" w="med" len="med"/>
                      <a:tailEnd type="none" w="med" len="med"/>
                    </a:lnL>
                    <a:lnR>
                      <a:noFill/>
                    </a:lnR>
                    <a:lnT w="38100" cap="flat" cmpd="sng" algn="ctr">
                      <a:solidFill>
                        <a:srgbClr val="000066"/>
                      </a:solidFill>
                      <a:prstDash val="solid"/>
                      <a:round/>
                      <a:headEnd type="none" w="med" len="med"/>
                      <a:tailEnd type="none" w="med" len="med"/>
                    </a:lnT>
                    <a:lnB>
                      <a:noFill/>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lang="mn-MN" b="0" dirty="0" smtClean="0"/>
                        <a:t>Маркетингийн эсвэл зохион байгууллагын шинэчлэл хийсэн компаниудын тоо</a:t>
                      </a:r>
                      <a:r>
                        <a:rPr lang="mn-MN" b="0" baseline="0" dirty="0" smtClean="0"/>
                        <a:t> </a:t>
                      </a:r>
                      <a:r>
                        <a:rPr lang="mn-MN" dirty="0" smtClean="0"/>
                        <a:t>(эдийн засгийн үйл ажиллагаа тус бүрээр)</a:t>
                      </a:r>
                      <a:endParaRPr kumimoji="0" lang="en-GB" sz="2000" b="1" i="0" u="none" strike="noStrike" cap="none" normalizeH="0" baseline="0" noProof="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w="38100" cap="flat" cmpd="sng" algn="ctr">
                      <a:solidFill>
                        <a:schemeClr val="bg1"/>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noProof="0" smtClean="0">
                          <a:ln>
                            <a:noFill/>
                          </a:ln>
                          <a:solidFill>
                            <a:schemeClr val="tx1"/>
                          </a:solidFill>
                          <a:effectLst/>
                          <a:latin typeface="Arial" pitchFamily="34" charset="0"/>
                        </a:rPr>
                        <a:t>*100</a:t>
                      </a:r>
                      <a:endParaRPr kumimoji="0" lang="en-GB" sz="2000" b="1" i="0" u="none" strike="noStrike" cap="none" normalizeH="0" baseline="0" noProof="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38100" cap="flat" cmpd="sng" algn="ctr">
                      <a:solidFill>
                        <a:schemeClr val="bg1"/>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noFill/>
                  </a:tcPr>
                </a:tc>
              </a:tr>
              <a:tr h="781049">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noProof="0" smtClean="0">
                          <a:ln>
                            <a:noFill/>
                          </a:ln>
                          <a:solidFill>
                            <a:schemeClr val="tx1"/>
                          </a:solidFill>
                          <a:effectLst/>
                          <a:latin typeface="Arial" pitchFamily="34" charset="0"/>
                        </a:rPr>
                        <a:t>(D) =</a:t>
                      </a:r>
                      <a:endParaRPr kumimoji="0" lang="en-GB" sz="2000" b="1" i="0" u="none" strike="noStrike" cap="none" normalizeH="0" baseline="0" noProof="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38100" cap="flat" cmpd="sng" algn="ctr">
                      <a:solidFill>
                        <a:srgbClr val="000066"/>
                      </a:solidFill>
                      <a:prstDash val="solid"/>
                      <a:round/>
                      <a:headEnd type="none" w="med" len="med"/>
                      <a:tailEnd type="none" w="med" len="med"/>
                    </a:lnL>
                    <a:lnR>
                      <a:noFill/>
                    </a:lnR>
                    <a:lnT>
                      <a:noFill/>
                    </a:lnT>
                    <a:lnB w="38100"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mn-MN" sz="1800" b="0" i="0" u="none" strike="noStrike" cap="none" normalizeH="0" baseline="0" noProof="0" dirty="0" smtClean="0">
                          <a:ln>
                            <a:noFill/>
                          </a:ln>
                          <a:solidFill>
                            <a:schemeClr val="tx1"/>
                          </a:solidFill>
                          <a:effectLst/>
                          <a:latin typeface="Arial" pitchFamily="34" charset="0"/>
                        </a:rPr>
                        <a:t>Нийт компанийн тоо </a:t>
                      </a:r>
                      <a:r>
                        <a:rPr lang="mn-MN" dirty="0" smtClean="0"/>
                        <a:t>(эдийн засгийн үйл ажиллагаа тус бүрээр)</a:t>
                      </a:r>
                      <a:endParaRPr kumimoji="0" lang="en-GB" sz="2000" b="1" i="0" u="none" strike="noStrike" cap="none" normalizeH="0" baseline="0" noProof="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w="38100" cap="flat" cmpd="sng" algn="ctr">
                      <a:solidFill>
                        <a:schemeClr val="bg1"/>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noFill/>
                  </a:tcPr>
                </a:tc>
                <a:tc vMerge="1">
                  <a:txBody>
                    <a:bodyPr/>
                    <a:lstStyle/>
                    <a:p>
                      <a:endParaRPr lang="en-US"/>
                    </a:p>
                  </a:txBody>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xmlns="" val="2729838386"/>
              </p:ext>
            </p:extLst>
          </p:nvPr>
        </p:nvGraphicFramePr>
        <p:xfrm>
          <a:off x="539750" y="4292600"/>
          <a:ext cx="8135938" cy="1604010"/>
        </p:xfrm>
        <a:graphic>
          <a:graphicData uri="http://schemas.openxmlformats.org/drawingml/2006/table">
            <a:tbl>
              <a:tblPr/>
              <a:tblGrid>
                <a:gridCol w="723900"/>
                <a:gridCol w="6650038"/>
                <a:gridCol w="762000"/>
              </a:tblGrid>
              <a:tr h="731838">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noProof="0" dirty="0" smtClean="0">
                          <a:ln>
                            <a:noFill/>
                          </a:ln>
                          <a:solidFill>
                            <a:schemeClr val="tx1"/>
                          </a:solidFill>
                          <a:effectLst/>
                          <a:latin typeface="Arial" pitchFamily="34" charset="0"/>
                        </a:rPr>
                        <a:t>(N) =</a:t>
                      </a:r>
                      <a:endParaRPr kumimoji="0" lang="en-GB" sz="2000" b="1" i="0" u="none" strike="noStrike" cap="none" normalizeH="0" baseline="0" noProof="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38100" cap="flat" cmpd="sng" algn="ctr">
                      <a:solidFill>
                        <a:srgbClr val="000066"/>
                      </a:solidFill>
                      <a:prstDash val="solid"/>
                      <a:round/>
                      <a:headEnd type="none" w="med" len="med"/>
                      <a:tailEnd type="none" w="med" len="med"/>
                    </a:lnL>
                    <a:lnR>
                      <a:noFill/>
                    </a:lnR>
                    <a:lnT w="38100" cap="flat" cmpd="sng" algn="ctr">
                      <a:solidFill>
                        <a:srgbClr val="000066"/>
                      </a:solidFill>
                      <a:prstDash val="solid"/>
                      <a:round/>
                      <a:headEnd type="none" w="med" len="med"/>
                      <a:tailEnd type="none" w="med" len="med"/>
                    </a:lnT>
                    <a:lnB>
                      <a:noFill/>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lang="mn-MN" dirty="0" smtClean="0"/>
                        <a:t>Электрон машин техникийн үйлдвэрийн салбарын маркетинг, эсвэл зохион байгуулалтын шинэчлэлийг хийсэн компаниудын тоо</a:t>
                      </a:r>
                      <a:endParaRPr kumimoji="0" lang="en-GB" sz="2000" b="1" i="0" u="none" strike="noStrike" cap="none" normalizeH="0" baseline="0" noProof="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w="38100" cap="flat" cmpd="sng" algn="ctr">
                      <a:solidFill>
                        <a:schemeClr val="bg1"/>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noProof="0" dirty="0" smtClean="0">
                          <a:ln>
                            <a:noFill/>
                          </a:ln>
                          <a:solidFill>
                            <a:schemeClr val="tx1"/>
                          </a:solidFill>
                          <a:effectLst/>
                          <a:latin typeface="Arial" pitchFamily="34" charset="0"/>
                        </a:rPr>
                        <a:t>*100</a:t>
                      </a:r>
                      <a:endParaRPr kumimoji="0" lang="en-GB" sz="2000" b="1" i="0" u="none" strike="noStrike" cap="none" normalizeH="0" baseline="0" noProof="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38100" cap="flat" cmpd="sng" algn="ctr">
                      <a:solidFill>
                        <a:schemeClr val="bg1"/>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noFill/>
                  </a:tcPr>
                </a:tc>
              </a:tr>
              <a:tr h="78105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noProof="0" smtClean="0">
                          <a:ln>
                            <a:noFill/>
                          </a:ln>
                          <a:solidFill>
                            <a:schemeClr val="tx1"/>
                          </a:solidFill>
                          <a:effectLst/>
                          <a:latin typeface="Arial" pitchFamily="34" charset="0"/>
                        </a:rPr>
                        <a:t>(D) =</a:t>
                      </a:r>
                      <a:endParaRPr kumimoji="0" lang="en-GB" sz="2000" b="1" i="0" u="none" strike="noStrike" cap="none" normalizeH="0" baseline="0" noProof="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38100" cap="flat" cmpd="sng" algn="ctr">
                      <a:solidFill>
                        <a:srgbClr val="000066"/>
                      </a:solidFill>
                      <a:prstDash val="solid"/>
                      <a:round/>
                      <a:headEnd type="none" w="med" len="med"/>
                      <a:tailEnd type="none" w="med" len="med"/>
                    </a:lnL>
                    <a:lnR>
                      <a:noFill/>
                    </a:lnR>
                    <a:lnT>
                      <a:noFill/>
                    </a:lnT>
                    <a:lnB w="38100"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lang="mn-MN" dirty="0" smtClean="0"/>
                        <a:t>Нийт електрон машин техникийн үйлдвэрийн салбарын компаниудын</a:t>
                      </a:r>
                      <a:r>
                        <a:rPr lang="mn-MN" baseline="0" dirty="0" smtClean="0"/>
                        <a:t> тоо</a:t>
                      </a:r>
                      <a:endParaRPr kumimoji="0" lang="en-GB" sz="2000" b="1" i="0" u="sng" strike="noStrike" cap="none" normalizeH="0" baseline="0" noProof="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w="38100" cap="flat" cmpd="sng" algn="ctr">
                      <a:solidFill>
                        <a:schemeClr val="bg1"/>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noFill/>
                  </a:tcPr>
                </a:tc>
                <a:tc vMerge="1">
                  <a:txBody>
                    <a:bodyPr/>
                    <a:lstStyle/>
                    <a:p>
                      <a:endParaRPr lang="en-US"/>
                    </a:p>
                  </a:txBody>
                  <a:tcPr/>
                </a:tc>
              </a:tr>
            </a:tbl>
          </a:graphicData>
        </a:graphic>
      </p:graphicFrame>
    </p:spTree>
    <p:extLst>
      <p:ext uri="{BB962C8B-B14F-4D97-AF65-F5344CB8AC3E}">
        <p14:creationId xmlns:p14="http://schemas.microsoft.com/office/powerpoint/2010/main" xmlns="" val="118321998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1835150" y="0"/>
            <a:ext cx="7308850" cy="914400"/>
          </a:xfrm>
        </p:spPr>
        <p:txBody>
          <a:bodyPr/>
          <a:lstStyle/>
          <a:p>
            <a:r>
              <a:rPr lang="mn-MN" sz="2800" dirty="0" smtClean="0"/>
              <a:t>Инновацийн шалгуур үзүүлэлтүүд – жишээнүүд</a:t>
            </a:r>
            <a:r>
              <a:rPr lang="en-GB" sz="1800" dirty="0" smtClean="0"/>
              <a:t>(6)</a:t>
            </a:r>
          </a:p>
        </p:txBody>
      </p:sp>
      <p:sp>
        <p:nvSpPr>
          <p:cNvPr id="43011" name="Rectangle 5"/>
          <p:cNvSpPr txBox="1">
            <a:spLocks noChangeArrowheads="1"/>
          </p:cNvSpPr>
          <p:nvPr/>
        </p:nvSpPr>
        <p:spPr bwMode="auto">
          <a:xfrm>
            <a:off x="304800" y="1143000"/>
            <a:ext cx="8534400" cy="30781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marL="342900" indent="-342900">
              <a:defRPr sz="2000" b="1">
                <a:solidFill>
                  <a:schemeClr val="tx1"/>
                </a:solidFill>
                <a:latin typeface="Arial" pitchFamily="34" charset="0"/>
                <a:cs typeface="Arial" pitchFamily="34" charset="0"/>
              </a:defRPr>
            </a:lvl1pPr>
            <a:lvl2pPr marL="914400" indent="-457200">
              <a:defRPr sz="2000" b="1">
                <a:solidFill>
                  <a:schemeClr val="tx1"/>
                </a:solidFill>
                <a:latin typeface="Arial" pitchFamily="34" charset="0"/>
                <a:cs typeface="Arial" pitchFamily="34" charset="0"/>
              </a:defRPr>
            </a:lvl2pPr>
            <a:lvl3pPr marL="1143000" indent="-228600">
              <a:defRPr sz="2000" b="1">
                <a:solidFill>
                  <a:schemeClr val="tx1"/>
                </a:solidFill>
                <a:latin typeface="Arial" pitchFamily="34" charset="0"/>
                <a:cs typeface="Arial" pitchFamily="34" charset="0"/>
              </a:defRPr>
            </a:lvl3pPr>
            <a:lvl4pPr marL="1600200" indent="-228600">
              <a:defRPr sz="2000" b="1">
                <a:solidFill>
                  <a:schemeClr val="tx1"/>
                </a:solidFill>
                <a:latin typeface="Arial" pitchFamily="34" charset="0"/>
                <a:cs typeface="Arial" pitchFamily="34" charset="0"/>
              </a:defRPr>
            </a:lvl4pPr>
            <a:lvl5pPr marL="2057400" indent="-228600">
              <a:defRPr sz="2000" b="1">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000" b="1">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000" b="1">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000" b="1">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000" b="1">
                <a:solidFill>
                  <a:schemeClr val="tx1"/>
                </a:solidFill>
                <a:latin typeface="Arial" pitchFamily="34" charset="0"/>
                <a:cs typeface="Arial" pitchFamily="34" charset="0"/>
              </a:defRPr>
            </a:lvl9pPr>
          </a:lstStyle>
          <a:p>
            <a:pPr algn="just">
              <a:spcBef>
                <a:spcPct val="50000"/>
              </a:spcBef>
              <a:buClr>
                <a:srgbClr val="000066"/>
              </a:buClr>
              <a:buSzPct val="85000"/>
              <a:buFont typeface="Wingdings" pitchFamily="2" charset="2"/>
              <a:buChar char="§"/>
            </a:pPr>
            <a:r>
              <a:rPr lang="mn-MN" sz="2700" dirty="0" smtClean="0">
                <a:solidFill>
                  <a:srgbClr val="000066"/>
                </a:solidFill>
              </a:rPr>
              <a:t>Орцууд</a:t>
            </a:r>
            <a:r>
              <a:rPr lang="en-GB" sz="2700" dirty="0" smtClean="0">
                <a:solidFill>
                  <a:srgbClr val="000066"/>
                </a:solidFill>
              </a:rPr>
              <a:t>:</a:t>
            </a:r>
            <a:endParaRPr lang="mn-MN" sz="2700" dirty="0" smtClean="0">
              <a:solidFill>
                <a:srgbClr val="000066"/>
              </a:solidFill>
            </a:endParaRPr>
          </a:p>
          <a:p>
            <a:pPr lvl="1" algn="just">
              <a:spcBef>
                <a:spcPct val="50000"/>
              </a:spcBef>
              <a:buClr>
                <a:srgbClr val="000066"/>
              </a:buClr>
              <a:buSzPct val="85000"/>
              <a:buFont typeface="Wingdings" pitchFamily="2" charset="2"/>
              <a:buChar char="§"/>
            </a:pPr>
            <a:r>
              <a:rPr lang="mn-MN" b="0" dirty="0" smtClean="0"/>
              <a:t>Инновацийн нийт зардал (нийт барааны эргэлт хувиар)</a:t>
            </a:r>
          </a:p>
          <a:p>
            <a:pPr lvl="1" algn="just">
              <a:spcBef>
                <a:spcPct val="50000"/>
              </a:spcBef>
              <a:buClr>
                <a:srgbClr val="000066"/>
              </a:buClr>
              <a:buSzPct val="85000"/>
              <a:buFont typeface="Wingdings" pitchFamily="2" charset="2"/>
              <a:buChar char="§"/>
            </a:pPr>
            <a:r>
              <a:rPr lang="mn-MN" b="0" dirty="0" smtClean="0"/>
              <a:t>Инновацийн зардал зардлын төрлөөр </a:t>
            </a:r>
            <a:r>
              <a:rPr lang="en-US" b="0" dirty="0" smtClean="0"/>
              <a:t>(</a:t>
            </a:r>
            <a:r>
              <a:rPr lang="mn-MN" b="0" dirty="0" smtClean="0"/>
              <a:t>Инновацийн нийт зардлын эзлэх хувь) </a:t>
            </a:r>
          </a:p>
          <a:p>
            <a:pPr lvl="1" algn="just">
              <a:spcBef>
                <a:spcPct val="50000"/>
              </a:spcBef>
              <a:buClr>
                <a:srgbClr val="000066"/>
              </a:buClr>
              <a:buSzPct val="85000"/>
              <a:buFont typeface="Wingdings" pitchFamily="2" charset="2"/>
              <a:buChar char="§"/>
            </a:pPr>
            <a:r>
              <a:rPr lang="mn-MN" b="0" dirty="0" smtClean="0"/>
              <a:t>СХА хийдэг компаниудын эзлэх хувь</a:t>
            </a:r>
          </a:p>
          <a:p>
            <a:pPr lvl="1" algn="just">
              <a:spcBef>
                <a:spcPct val="50000"/>
              </a:spcBef>
              <a:buClr>
                <a:srgbClr val="000066"/>
              </a:buClr>
              <a:buSzPct val="85000"/>
              <a:buFont typeface="Wingdings" pitchFamily="2" charset="2"/>
              <a:buChar char="§"/>
            </a:pPr>
            <a:r>
              <a:rPr lang="mn-MN" b="0" dirty="0" smtClean="0"/>
              <a:t>СХА тогтмол гүйцэтгэдэг компаниудын эзлэх хувь</a:t>
            </a:r>
          </a:p>
        </p:txBody>
      </p:sp>
    </p:spTree>
    <p:extLst>
      <p:ext uri="{BB962C8B-B14F-4D97-AF65-F5344CB8AC3E}">
        <p14:creationId xmlns:p14="http://schemas.microsoft.com/office/powerpoint/2010/main" xmlns="" val="736313564"/>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1835150" y="0"/>
            <a:ext cx="7308850" cy="914400"/>
          </a:xfrm>
        </p:spPr>
        <p:txBody>
          <a:bodyPr/>
          <a:lstStyle/>
          <a:p>
            <a:r>
              <a:rPr lang="mn-MN" sz="2800" dirty="0" smtClean="0"/>
              <a:t>Инновацийн шалгуур үзүүлэлтүүд – жишээнүүд</a:t>
            </a:r>
            <a:r>
              <a:rPr lang="en-GB" sz="1800" dirty="0" smtClean="0"/>
              <a:t>(7)</a:t>
            </a:r>
          </a:p>
        </p:txBody>
      </p:sp>
      <p:sp>
        <p:nvSpPr>
          <p:cNvPr id="44035" name="Rectangle 5"/>
          <p:cNvSpPr txBox="1">
            <a:spLocks noChangeArrowheads="1"/>
          </p:cNvSpPr>
          <p:nvPr/>
        </p:nvSpPr>
        <p:spPr bwMode="auto">
          <a:xfrm>
            <a:off x="304800" y="1143000"/>
            <a:ext cx="8534400" cy="12779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marL="342900" indent="-342900">
              <a:defRPr sz="2000" b="1">
                <a:solidFill>
                  <a:schemeClr val="tx1"/>
                </a:solidFill>
                <a:latin typeface="Arial" pitchFamily="34" charset="0"/>
                <a:cs typeface="Arial" pitchFamily="34" charset="0"/>
              </a:defRPr>
            </a:lvl1pPr>
            <a:lvl2pPr marL="914400" indent="-457200">
              <a:defRPr sz="2000" b="1">
                <a:solidFill>
                  <a:schemeClr val="tx1"/>
                </a:solidFill>
                <a:latin typeface="Arial" pitchFamily="34" charset="0"/>
                <a:cs typeface="Arial" pitchFamily="34" charset="0"/>
              </a:defRPr>
            </a:lvl2pPr>
            <a:lvl3pPr marL="1143000" indent="-228600">
              <a:defRPr sz="2000" b="1">
                <a:solidFill>
                  <a:schemeClr val="tx1"/>
                </a:solidFill>
                <a:latin typeface="Arial" pitchFamily="34" charset="0"/>
                <a:cs typeface="Arial" pitchFamily="34" charset="0"/>
              </a:defRPr>
            </a:lvl3pPr>
            <a:lvl4pPr marL="1600200" indent="-228600">
              <a:defRPr sz="2000" b="1">
                <a:solidFill>
                  <a:schemeClr val="tx1"/>
                </a:solidFill>
                <a:latin typeface="Arial" pitchFamily="34" charset="0"/>
                <a:cs typeface="Arial" pitchFamily="34" charset="0"/>
              </a:defRPr>
            </a:lvl4pPr>
            <a:lvl5pPr marL="2057400" indent="-228600">
              <a:defRPr sz="2000" b="1">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000" b="1">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000" b="1">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000" b="1">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000" b="1">
                <a:solidFill>
                  <a:schemeClr val="tx1"/>
                </a:solidFill>
                <a:latin typeface="Arial" pitchFamily="34" charset="0"/>
                <a:cs typeface="Arial" pitchFamily="34" charset="0"/>
              </a:defRPr>
            </a:lvl9pPr>
          </a:lstStyle>
          <a:p>
            <a:pPr algn="just">
              <a:spcBef>
                <a:spcPct val="50000"/>
              </a:spcBef>
              <a:buClr>
                <a:srgbClr val="000066"/>
              </a:buClr>
              <a:buSzPct val="85000"/>
              <a:buFont typeface="Wingdings" pitchFamily="2" charset="2"/>
              <a:buChar char="§"/>
            </a:pPr>
            <a:r>
              <a:rPr lang="mn-MN" sz="2700" dirty="0" smtClean="0">
                <a:solidFill>
                  <a:srgbClr val="000066"/>
                </a:solidFill>
              </a:rPr>
              <a:t>Орцууд</a:t>
            </a:r>
            <a:r>
              <a:rPr lang="en-CA" sz="2700" dirty="0" smtClean="0">
                <a:solidFill>
                  <a:srgbClr val="000066"/>
                </a:solidFill>
              </a:rPr>
              <a:t>:</a:t>
            </a:r>
            <a:endParaRPr lang="en-CA" sz="2700" dirty="0">
              <a:solidFill>
                <a:srgbClr val="000066"/>
              </a:solidFill>
            </a:endParaRPr>
          </a:p>
          <a:p>
            <a:pPr lvl="1" algn="just">
              <a:spcBef>
                <a:spcPct val="50000"/>
              </a:spcBef>
              <a:buClr>
                <a:srgbClr val="000066"/>
              </a:buClr>
              <a:buSzPct val="85000"/>
              <a:buFont typeface="Wingdings" pitchFamily="2" charset="2"/>
              <a:buChar char="§"/>
            </a:pPr>
            <a:r>
              <a:rPr lang="mn-MN" b="0" dirty="0" smtClean="0"/>
              <a:t>СХА хийдэг компаниудын эзлэх хувь</a:t>
            </a:r>
          </a:p>
        </p:txBody>
      </p:sp>
      <p:graphicFrame>
        <p:nvGraphicFramePr>
          <p:cNvPr id="5" name="Table 4"/>
          <p:cNvGraphicFramePr>
            <a:graphicFrameLocks noGrp="1"/>
          </p:cNvGraphicFramePr>
          <p:nvPr>
            <p:extLst>
              <p:ext uri="{D42A27DB-BD31-4B8C-83A1-F6EECF244321}">
                <p14:modId xmlns:p14="http://schemas.microsoft.com/office/powerpoint/2010/main" xmlns="" val="2035301403"/>
              </p:ext>
            </p:extLst>
          </p:nvPr>
        </p:nvGraphicFramePr>
        <p:xfrm>
          <a:off x="500034" y="2143116"/>
          <a:ext cx="8104216" cy="2198061"/>
        </p:xfrm>
        <a:graphic>
          <a:graphicData uri="http://schemas.openxmlformats.org/drawingml/2006/table">
            <a:tbl>
              <a:tblPr/>
              <a:tblGrid>
                <a:gridCol w="692178"/>
                <a:gridCol w="6650038"/>
                <a:gridCol w="762000"/>
              </a:tblGrid>
              <a:tr h="1256035">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noProof="0" dirty="0" smtClean="0">
                          <a:ln>
                            <a:noFill/>
                          </a:ln>
                          <a:solidFill>
                            <a:schemeClr val="tx1"/>
                          </a:solidFill>
                          <a:effectLst/>
                          <a:latin typeface="Arial" pitchFamily="34" charset="0"/>
                        </a:rPr>
                        <a:t>(N) =</a:t>
                      </a:r>
                      <a:endParaRPr kumimoji="0" lang="en-GB" sz="2000" b="1" i="0" u="none" strike="noStrike" cap="none" normalizeH="0" baseline="0" noProof="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38100" cap="flat" cmpd="sng" algn="ctr">
                      <a:solidFill>
                        <a:srgbClr val="000066"/>
                      </a:solidFill>
                      <a:prstDash val="solid"/>
                      <a:round/>
                      <a:headEnd type="none" w="med" len="med"/>
                      <a:tailEnd type="none" w="med" len="med"/>
                    </a:lnL>
                    <a:lnR>
                      <a:noFill/>
                    </a:lnR>
                    <a:lnT w="38100" cap="flat" cmpd="sng" algn="ctr">
                      <a:solidFill>
                        <a:srgbClr val="000066"/>
                      </a:solidFill>
                      <a:prstDash val="solid"/>
                      <a:round/>
                      <a:headEnd type="none" w="med" len="med"/>
                      <a:tailEnd type="none" w="med" len="med"/>
                    </a:lnT>
                    <a:lnB>
                      <a:noFill/>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lang="mn-MN" sz="1800" kern="1200" dirty="0" smtClean="0">
                          <a:solidFill>
                            <a:schemeClr val="tx1"/>
                          </a:solidFill>
                          <a:latin typeface="+mn-lt"/>
                          <a:ea typeface="+mn-ea"/>
                          <a:cs typeface="+mn-cs"/>
                        </a:rPr>
                        <a:t>СХА</a:t>
                      </a:r>
                      <a:r>
                        <a:rPr lang="mn-MN" sz="1800" kern="1200" baseline="0" dirty="0" smtClean="0">
                          <a:solidFill>
                            <a:schemeClr val="tx1"/>
                          </a:solidFill>
                          <a:latin typeface="+mn-lt"/>
                          <a:ea typeface="+mn-ea"/>
                          <a:cs typeface="+mn-cs"/>
                        </a:rPr>
                        <a:t> хийдэг</a:t>
                      </a:r>
                      <a:r>
                        <a:rPr lang="mn-MN" sz="1800" kern="1200" dirty="0" smtClean="0">
                          <a:solidFill>
                            <a:schemeClr val="tx1"/>
                          </a:solidFill>
                          <a:latin typeface="+mn-lt"/>
                          <a:ea typeface="+mn-ea"/>
                          <a:cs typeface="+mn-cs"/>
                        </a:rPr>
                        <a:t> бүтээгдэхүүн болон үйл явцын шинэчлэлд идэвхитэй компаний тоо </a:t>
                      </a:r>
                      <a:r>
                        <a:rPr lang="mn-MN" dirty="0" smtClean="0"/>
                        <a:t>(эдийн засгийн үйл ажиллагаа тус бүр)</a:t>
                      </a:r>
                      <a:endParaRPr kumimoji="0" lang="mn-MN" sz="1800" b="1" i="0" u="none" strike="noStrike" cap="none" normalizeH="0" baseline="0" noProof="0" dirty="0" smtClean="0">
                        <a:ln>
                          <a:noFill/>
                        </a:ln>
                        <a:solidFill>
                          <a:schemeClr val="tx1"/>
                        </a:solidFill>
                        <a:effectLst/>
                        <a:latin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mn-MN" sz="1800" b="1" i="0" u="none" strike="noStrike" cap="none" normalizeH="0" baseline="0" noProof="0" dirty="0" smtClean="0">
                        <a:ln>
                          <a:noFill/>
                        </a:ln>
                        <a:solidFill>
                          <a:schemeClr val="tx1"/>
                        </a:solidFill>
                        <a:effectLst/>
                        <a:latin typeface="Arial" pitchFamily="34" charset="0"/>
                      </a:endParaRPr>
                    </a:p>
                  </a:txBody>
                  <a:tcPr marL="68580" marR="68580" marT="0" marB="0" anchor="ctr" horzOverflow="overflow">
                    <a:lnL>
                      <a:noFill/>
                    </a:lnL>
                    <a:lnR w="38100" cap="flat" cmpd="sng" algn="ctr">
                      <a:solidFill>
                        <a:schemeClr val="bg1"/>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noProof="0" dirty="0" smtClean="0">
                          <a:ln>
                            <a:noFill/>
                          </a:ln>
                          <a:solidFill>
                            <a:schemeClr val="tx1"/>
                          </a:solidFill>
                          <a:effectLst/>
                          <a:latin typeface="Arial" pitchFamily="34" charset="0"/>
                        </a:rPr>
                        <a:t>*100</a:t>
                      </a:r>
                      <a:endParaRPr kumimoji="0" lang="en-GB" sz="2000" b="1" i="0" u="none" strike="noStrike" cap="none" normalizeH="0" baseline="0" noProof="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38100" cap="flat" cmpd="sng" algn="ctr">
                      <a:solidFill>
                        <a:schemeClr val="bg1"/>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noFill/>
                  </a:tcPr>
                </a:tc>
              </a:tr>
              <a:tr h="942026">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noProof="0" dirty="0" smtClean="0">
                          <a:ln>
                            <a:noFill/>
                          </a:ln>
                          <a:solidFill>
                            <a:schemeClr val="tx1"/>
                          </a:solidFill>
                          <a:effectLst/>
                          <a:latin typeface="Arial" pitchFamily="34" charset="0"/>
                        </a:rPr>
                        <a:t>(D) =</a:t>
                      </a:r>
                      <a:endParaRPr kumimoji="0" lang="en-GB" sz="2000" b="1" i="0" u="none" strike="noStrike" cap="none" normalizeH="0" baseline="0" noProof="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38100" cap="flat" cmpd="sng" algn="ctr">
                      <a:solidFill>
                        <a:srgbClr val="000066"/>
                      </a:solidFill>
                      <a:prstDash val="solid"/>
                      <a:round/>
                      <a:headEnd type="none" w="med" len="med"/>
                      <a:tailEnd type="none" w="med" len="med"/>
                    </a:lnL>
                    <a:lnR>
                      <a:noFill/>
                    </a:lnR>
                    <a:lnT>
                      <a:noFill/>
                    </a:lnT>
                    <a:lnB w="38100"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lang="en-US" sz="1800" kern="1200" dirty="0" smtClean="0">
                          <a:solidFill>
                            <a:schemeClr val="tx1"/>
                          </a:solidFill>
                          <a:latin typeface="+mn-lt"/>
                          <a:ea typeface="+mn-ea"/>
                          <a:cs typeface="+mn-cs"/>
                        </a:rPr>
                        <a:t> </a:t>
                      </a:r>
                      <a:r>
                        <a:rPr lang="mn-MN" sz="1800" kern="1200" dirty="0" smtClean="0">
                          <a:solidFill>
                            <a:schemeClr val="tx1"/>
                          </a:solidFill>
                          <a:latin typeface="+mn-lt"/>
                          <a:ea typeface="+mn-ea"/>
                          <a:cs typeface="+mn-cs"/>
                        </a:rPr>
                        <a:t>Бүтээгдэхүүн болон үйл явцын шинэчлэлд идэвхитэй компаний нийт тоо </a:t>
                      </a:r>
                      <a:r>
                        <a:rPr lang="mn-MN" dirty="0" smtClean="0"/>
                        <a:t>(эдийн засгийн үйл ажиллагаа тус бүрээр)</a:t>
                      </a:r>
                      <a:endParaRPr kumimoji="0" lang="en-GB" sz="2000" b="1" i="0" u="none" strike="noStrike" cap="none" normalizeH="0" baseline="0" noProof="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w="38100" cap="flat" cmpd="sng" algn="ctr">
                      <a:solidFill>
                        <a:schemeClr val="bg1"/>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noFill/>
                  </a:tcPr>
                </a:tc>
                <a:tc vMerge="1">
                  <a:txBody>
                    <a:bodyPr/>
                    <a:lstStyle/>
                    <a:p>
                      <a:endParaRPr lang="en-US"/>
                    </a:p>
                  </a:txBody>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xmlns="" val="645300747"/>
              </p:ext>
            </p:extLst>
          </p:nvPr>
        </p:nvGraphicFramePr>
        <p:xfrm>
          <a:off x="507674" y="4286256"/>
          <a:ext cx="8104217" cy="1993920"/>
        </p:xfrm>
        <a:graphic>
          <a:graphicData uri="http://schemas.openxmlformats.org/drawingml/2006/table">
            <a:tbl>
              <a:tblPr/>
              <a:tblGrid>
                <a:gridCol w="721078"/>
                <a:gridCol w="6624110"/>
                <a:gridCol w="759029"/>
              </a:tblGrid>
              <a:tr h="96453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noProof="0" dirty="0" smtClean="0">
                          <a:ln>
                            <a:noFill/>
                          </a:ln>
                          <a:solidFill>
                            <a:schemeClr val="tx1"/>
                          </a:solidFill>
                          <a:effectLst/>
                          <a:latin typeface="Arial" pitchFamily="34" charset="0"/>
                        </a:rPr>
                        <a:t>(N) =</a:t>
                      </a:r>
                      <a:endParaRPr kumimoji="0" lang="en-GB" sz="2000" b="1" i="0" u="none" strike="noStrike" cap="none" normalizeH="0" baseline="0" noProof="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38100" cap="flat" cmpd="sng" algn="ctr">
                      <a:solidFill>
                        <a:srgbClr val="000066"/>
                      </a:solidFill>
                      <a:prstDash val="solid"/>
                      <a:round/>
                      <a:headEnd type="none" w="med" len="med"/>
                      <a:tailEnd type="none" w="med" len="med"/>
                    </a:lnL>
                    <a:lnR>
                      <a:noFill/>
                    </a:lnR>
                    <a:lnT w="38100" cap="flat" cmpd="sng" algn="ctr">
                      <a:solidFill>
                        <a:srgbClr val="000066"/>
                      </a:solidFill>
                      <a:prstDash val="solid"/>
                      <a:round/>
                      <a:headEnd type="none" w="med" len="med"/>
                      <a:tailEnd type="none" w="med" len="med"/>
                    </a:lnT>
                    <a:lnB>
                      <a:noFill/>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lang="mn-MN" sz="1800" kern="1200" dirty="0" smtClean="0">
                          <a:solidFill>
                            <a:schemeClr val="tx1"/>
                          </a:solidFill>
                          <a:latin typeface="+mn-lt"/>
                          <a:ea typeface="+mn-ea"/>
                          <a:cs typeface="+mn-cs"/>
                        </a:rPr>
                        <a:t>СХА</a:t>
                      </a:r>
                      <a:r>
                        <a:rPr lang="mn-MN" sz="1800" kern="1200" baseline="0" dirty="0" smtClean="0">
                          <a:solidFill>
                            <a:schemeClr val="tx1"/>
                          </a:solidFill>
                          <a:latin typeface="+mn-lt"/>
                          <a:ea typeface="+mn-ea"/>
                          <a:cs typeface="+mn-cs"/>
                        </a:rPr>
                        <a:t> хийдэг</a:t>
                      </a:r>
                      <a:r>
                        <a:rPr lang="mn-MN" sz="1800" kern="1200" dirty="0" smtClean="0">
                          <a:solidFill>
                            <a:schemeClr val="tx1"/>
                          </a:solidFill>
                          <a:latin typeface="+mn-lt"/>
                          <a:ea typeface="+mn-ea"/>
                          <a:cs typeface="+mn-cs"/>
                        </a:rPr>
                        <a:t> бүтээгдэхүүн болон үйл явцын шинэчлэлд идэвхитэй үйлчилгээний салбарын компаний тоо</a:t>
                      </a:r>
                      <a:endParaRPr kumimoji="0" lang="en-GB" sz="2000" b="1" i="0" u="none" strike="noStrike" cap="none" normalizeH="0" baseline="0" noProof="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w="38100" cap="flat" cmpd="sng" algn="ctr">
                      <a:solidFill>
                        <a:schemeClr val="bg1"/>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noProof="0" dirty="0" smtClean="0">
                          <a:ln>
                            <a:noFill/>
                          </a:ln>
                          <a:solidFill>
                            <a:schemeClr val="tx1"/>
                          </a:solidFill>
                          <a:effectLst/>
                          <a:latin typeface="Arial" pitchFamily="34" charset="0"/>
                        </a:rPr>
                        <a:t>*100</a:t>
                      </a:r>
                      <a:endParaRPr kumimoji="0" lang="en-GB" sz="2000" b="1" i="0" u="none" strike="noStrike" cap="none" normalizeH="0" baseline="0" noProof="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38100" cap="flat" cmpd="sng" algn="ctr">
                      <a:solidFill>
                        <a:schemeClr val="bg1"/>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noFill/>
                  </a:tcPr>
                </a:tc>
              </a:tr>
              <a:tr h="102939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noProof="0" dirty="0" smtClean="0">
                          <a:ln>
                            <a:noFill/>
                          </a:ln>
                          <a:solidFill>
                            <a:schemeClr val="tx1"/>
                          </a:solidFill>
                          <a:effectLst/>
                          <a:latin typeface="Arial" pitchFamily="34" charset="0"/>
                        </a:rPr>
                        <a:t>(D) =</a:t>
                      </a:r>
                      <a:endParaRPr kumimoji="0" lang="en-GB" sz="2000" b="1" i="0" u="none" strike="noStrike" cap="none" normalizeH="0" baseline="0" noProof="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38100" cap="flat" cmpd="sng" algn="ctr">
                      <a:solidFill>
                        <a:srgbClr val="000066"/>
                      </a:solidFill>
                      <a:prstDash val="solid"/>
                      <a:round/>
                      <a:headEnd type="none" w="med" len="med"/>
                      <a:tailEnd type="none" w="med" len="med"/>
                    </a:lnL>
                    <a:lnR>
                      <a:noFill/>
                    </a:lnR>
                    <a:lnT>
                      <a:noFill/>
                    </a:lnT>
                    <a:lnB w="38100"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lang="mn-MN" sz="1800" kern="1200" dirty="0" smtClean="0">
                          <a:solidFill>
                            <a:schemeClr val="tx1"/>
                          </a:solidFill>
                          <a:latin typeface="+mn-lt"/>
                          <a:ea typeface="+mn-ea"/>
                          <a:cs typeface="+mn-cs"/>
                        </a:rPr>
                        <a:t>Бүтээгдэхүүн болон үйл явцын шинэчлэлд идэвхитэй үйлчилгээний салбарын компанийн нийт тоо </a:t>
                      </a:r>
                      <a:endParaRPr kumimoji="0" lang="en-GB" sz="2000" b="1" i="0" u="sng" strike="noStrike" cap="none" normalizeH="0" baseline="0" noProof="0" dirty="0" smtClean="0">
                        <a:ln>
                          <a:noFill/>
                        </a:ln>
                        <a:solidFill>
                          <a:srgbClr val="333333"/>
                        </a:solidFill>
                        <a:effectLst/>
                        <a:latin typeface="Times New Roman" pitchFamily="18" charset="0"/>
                        <a:cs typeface="Times New Roman" pitchFamily="18" charset="0"/>
                      </a:endParaRPr>
                    </a:p>
                  </a:txBody>
                  <a:tcPr marL="68580" marR="68580" marT="0" marB="0" anchor="ctr" horzOverflow="overflow">
                    <a:lnL>
                      <a:noFill/>
                    </a:lnL>
                    <a:lnR w="38100" cap="flat" cmpd="sng" algn="ctr">
                      <a:solidFill>
                        <a:schemeClr val="bg1"/>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noFill/>
                  </a:tcPr>
                </a:tc>
                <a:tc vMerge="1">
                  <a:txBody>
                    <a:bodyPr/>
                    <a:lstStyle/>
                    <a:p>
                      <a:endParaRPr lang="en-US"/>
                    </a:p>
                  </a:txBody>
                  <a:tcPr/>
                </a:tc>
              </a:tr>
            </a:tbl>
          </a:graphicData>
        </a:graphic>
      </p:graphicFrame>
    </p:spTree>
    <p:extLst>
      <p:ext uri="{BB962C8B-B14F-4D97-AF65-F5344CB8AC3E}">
        <p14:creationId xmlns:p14="http://schemas.microsoft.com/office/powerpoint/2010/main" xmlns="" val="110289834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1835150" y="0"/>
            <a:ext cx="7308850" cy="914400"/>
          </a:xfrm>
        </p:spPr>
        <p:txBody>
          <a:bodyPr/>
          <a:lstStyle/>
          <a:p>
            <a:r>
              <a:rPr lang="mn-MN" sz="2800" dirty="0" smtClean="0"/>
              <a:t>Инновацийн шалгуур үзүүлэлтүүд – жишээнүүд</a:t>
            </a:r>
            <a:r>
              <a:rPr lang="en-GB" sz="1800" dirty="0" smtClean="0"/>
              <a:t>(8)</a:t>
            </a:r>
          </a:p>
        </p:txBody>
      </p:sp>
      <p:sp>
        <p:nvSpPr>
          <p:cNvPr id="47107" name="Rectangle 5"/>
          <p:cNvSpPr txBox="1">
            <a:spLocks noChangeArrowheads="1"/>
          </p:cNvSpPr>
          <p:nvPr/>
        </p:nvSpPr>
        <p:spPr bwMode="auto">
          <a:xfrm>
            <a:off x="304800" y="1143000"/>
            <a:ext cx="8534400" cy="5094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marL="342900" indent="-342900">
              <a:defRPr sz="2000" b="1">
                <a:solidFill>
                  <a:schemeClr val="tx1"/>
                </a:solidFill>
                <a:latin typeface="Arial" pitchFamily="34" charset="0"/>
                <a:cs typeface="Arial" pitchFamily="34" charset="0"/>
              </a:defRPr>
            </a:lvl1pPr>
            <a:lvl2pPr marL="914400" indent="-457200">
              <a:defRPr sz="2000" b="1">
                <a:solidFill>
                  <a:schemeClr val="tx1"/>
                </a:solidFill>
                <a:latin typeface="Arial" pitchFamily="34" charset="0"/>
                <a:cs typeface="Arial" pitchFamily="34" charset="0"/>
              </a:defRPr>
            </a:lvl2pPr>
            <a:lvl3pPr marL="1143000" indent="-228600">
              <a:defRPr sz="2000" b="1">
                <a:solidFill>
                  <a:schemeClr val="tx1"/>
                </a:solidFill>
                <a:latin typeface="Arial" pitchFamily="34" charset="0"/>
                <a:cs typeface="Arial" pitchFamily="34" charset="0"/>
              </a:defRPr>
            </a:lvl3pPr>
            <a:lvl4pPr marL="1600200" indent="-228600">
              <a:defRPr sz="2000" b="1">
                <a:solidFill>
                  <a:schemeClr val="tx1"/>
                </a:solidFill>
                <a:latin typeface="Arial" pitchFamily="34" charset="0"/>
                <a:cs typeface="Arial" pitchFamily="34" charset="0"/>
              </a:defRPr>
            </a:lvl4pPr>
            <a:lvl5pPr marL="2057400" indent="-228600">
              <a:defRPr sz="2000" b="1">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000" b="1">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000" b="1">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000" b="1">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000" b="1">
                <a:solidFill>
                  <a:schemeClr val="tx1"/>
                </a:solidFill>
                <a:latin typeface="Arial" pitchFamily="34" charset="0"/>
                <a:cs typeface="Arial" pitchFamily="34" charset="0"/>
              </a:defRPr>
            </a:lvl9pPr>
          </a:lstStyle>
          <a:p>
            <a:pPr algn="just">
              <a:spcBef>
                <a:spcPct val="50000"/>
              </a:spcBef>
              <a:buClr>
                <a:srgbClr val="000066"/>
              </a:buClr>
              <a:buSzPct val="85000"/>
              <a:buFont typeface="Wingdings" pitchFamily="2" charset="2"/>
              <a:buChar char="§"/>
            </a:pPr>
            <a:r>
              <a:rPr lang="mn-MN" dirty="0" smtClean="0">
                <a:solidFill>
                  <a:srgbClr val="000066"/>
                </a:solidFill>
              </a:rPr>
              <a:t>Бодлоготой холбогдох гол шинж чанарууд:</a:t>
            </a:r>
          </a:p>
          <a:p>
            <a:pPr lvl="1" algn="just">
              <a:spcBef>
                <a:spcPct val="50000"/>
              </a:spcBef>
              <a:buClr>
                <a:srgbClr val="000066"/>
              </a:buClr>
              <a:buSzPct val="85000"/>
              <a:buFont typeface="Wingdings" pitchFamily="2" charset="2"/>
              <a:buChar char="§"/>
            </a:pPr>
            <a:r>
              <a:rPr lang="mn-MN" b="0" dirty="0" smtClean="0"/>
              <a:t>Олон улсын зах зээл дээр идэвхтэй байсан компаниудын эзлэх хувь</a:t>
            </a:r>
          </a:p>
          <a:p>
            <a:pPr lvl="1" algn="just">
              <a:spcBef>
                <a:spcPct val="50000"/>
              </a:spcBef>
              <a:buClr>
                <a:srgbClr val="000066"/>
              </a:buClr>
              <a:buSzPct val="85000"/>
              <a:buFont typeface="Wingdings" pitchFamily="2" charset="2"/>
              <a:buChar char="§"/>
            </a:pPr>
            <a:r>
              <a:rPr lang="mn-MN" b="0" dirty="0" smtClean="0"/>
              <a:t>Гадаадын түншүүдтэй хамтран инноваци компаниудын эзлэх хувь </a:t>
            </a:r>
          </a:p>
          <a:p>
            <a:pPr lvl="1" algn="l">
              <a:spcBef>
                <a:spcPct val="50000"/>
              </a:spcBef>
              <a:buClr>
                <a:srgbClr val="000066"/>
              </a:buClr>
              <a:buSzPct val="85000"/>
              <a:buFont typeface="Wingdings" pitchFamily="2" charset="2"/>
              <a:buChar char="§"/>
            </a:pPr>
            <a:r>
              <a:rPr lang="mn-MN" b="0" dirty="0" smtClean="0"/>
              <a:t>Их дээд сургууль болон бусад дээд боловсролын хүрээлэнгүүдтэй хамтран ажилласан компаниудын эзлэх хувь</a:t>
            </a:r>
          </a:p>
          <a:p>
            <a:pPr lvl="1" algn="l">
              <a:spcBef>
                <a:spcPct val="50000"/>
              </a:spcBef>
              <a:buClr>
                <a:srgbClr val="000066"/>
              </a:buClr>
              <a:buSzPct val="85000"/>
              <a:buFont typeface="Wingdings" pitchFamily="2" charset="2"/>
              <a:buChar char="§"/>
            </a:pPr>
            <a:r>
              <a:rPr lang="mn-MN" b="0" dirty="0" smtClean="0"/>
              <a:t>Инноваци хийхдээ олон нийтийн санхүүгийн дэмжлэг авсан компаниудын эзлэх хувь </a:t>
            </a:r>
          </a:p>
          <a:p>
            <a:pPr lvl="1" algn="l">
              <a:spcBef>
                <a:spcPct val="50000"/>
              </a:spcBef>
              <a:buClr>
                <a:srgbClr val="000066"/>
              </a:buClr>
              <a:buSzPct val="85000"/>
              <a:buFont typeface="Wingdings" pitchFamily="2" charset="2"/>
              <a:buChar char="§"/>
            </a:pPr>
            <a:r>
              <a:rPr lang="mn-MN" b="0" dirty="0" smtClean="0"/>
              <a:t>Нэг буюу түүнээс дээш патент авах хүсэлт гаргасан компаниудын эзлэх хувь </a:t>
            </a:r>
          </a:p>
          <a:p>
            <a:pPr lvl="1" algn="l">
              <a:spcBef>
                <a:spcPct val="50000"/>
              </a:spcBef>
              <a:buClr>
                <a:srgbClr val="000066"/>
              </a:buClr>
              <a:buSzPct val="85000"/>
              <a:buFont typeface="Wingdings" pitchFamily="2" charset="2"/>
              <a:buChar char="§"/>
            </a:pPr>
            <a:r>
              <a:rPr lang="mn-MN" b="0" dirty="0" smtClean="0"/>
              <a:t>Бусад байгууллагуудтай хамтран СХА гүйцэтгэдэг компаниудын эзлэх хувь</a:t>
            </a:r>
          </a:p>
        </p:txBody>
      </p:sp>
    </p:spTree>
    <p:extLst>
      <p:ext uri="{BB962C8B-B14F-4D97-AF65-F5344CB8AC3E}">
        <p14:creationId xmlns:p14="http://schemas.microsoft.com/office/powerpoint/2010/main" xmlns="" val="239805106"/>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1835150" y="0"/>
            <a:ext cx="7308850" cy="914400"/>
          </a:xfrm>
        </p:spPr>
        <p:txBody>
          <a:bodyPr/>
          <a:lstStyle/>
          <a:p>
            <a:r>
              <a:rPr lang="mn-MN" sz="2800" dirty="0" smtClean="0"/>
              <a:t>Инновацийн шалгуур үзүүлэлтүүд – жишээнүүд</a:t>
            </a:r>
            <a:r>
              <a:rPr lang="en-GB" sz="1800" dirty="0" smtClean="0"/>
              <a:t>(9)</a:t>
            </a:r>
          </a:p>
        </p:txBody>
      </p:sp>
      <p:sp>
        <p:nvSpPr>
          <p:cNvPr id="48131" name="Rectangle 5"/>
          <p:cNvSpPr txBox="1">
            <a:spLocks noChangeArrowheads="1"/>
          </p:cNvSpPr>
          <p:nvPr/>
        </p:nvSpPr>
        <p:spPr bwMode="auto">
          <a:xfrm>
            <a:off x="304800" y="1143000"/>
            <a:ext cx="8534400" cy="12779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marL="342900" indent="-342900">
              <a:defRPr sz="2000" b="1">
                <a:solidFill>
                  <a:schemeClr val="tx1"/>
                </a:solidFill>
                <a:latin typeface="Arial" pitchFamily="34" charset="0"/>
                <a:cs typeface="Arial" pitchFamily="34" charset="0"/>
              </a:defRPr>
            </a:lvl1pPr>
            <a:lvl2pPr marL="914400" indent="-457200">
              <a:defRPr sz="2000" b="1">
                <a:solidFill>
                  <a:schemeClr val="tx1"/>
                </a:solidFill>
                <a:latin typeface="Arial" pitchFamily="34" charset="0"/>
                <a:cs typeface="Arial" pitchFamily="34" charset="0"/>
              </a:defRPr>
            </a:lvl2pPr>
            <a:lvl3pPr marL="1143000" indent="-228600">
              <a:defRPr sz="2000" b="1">
                <a:solidFill>
                  <a:schemeClr val="tx1"/>
                </a:solidFill>
                <a:latin typeface="Arial" pitchFamily="34" charset="0"/>
                <a:cs typeface="Arial" pitchFamily="34" charset="0"/>
              </a:defRPr>
            </a:lvl3pPr>
            <a:lvl4pPr marL="1600200" indent="-228600">
              <a:defRPr sz="2000" b="1">
                <a:solidFill>
                  <a:schemeClr val="tx1"/>
                </a:solidFill>
                <a:latin typeface="Arial" pitchFamily="34" charset="0"/>
                <a:cs typeface="Arial" pitchFamily="34" charset="0"/>
              </a:defRPr>
            </a:lvl4pPr>
            <a:lvl5pPr marL="2057400" indent="-228600">
              <a:defRPr sz="2000" b="1">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000" b="1">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000" b="1">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000" b="1">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000" b="1">
                <a:solidFill>
                  <a:schemeClr val="tx1"/>
                </a:solidFill>
                <a:latin typeface="Arial" pitchFamily="34" charset="0"/>
                <a:cs typeface="Arial" pitchFamily="34" charset="0"/>
              </a:defRPr>
            </a:lvl9pPr>
          </a:lstStyle>
          <a:p>
            <a:pPr algn="just">
              <a:spcBef>
                <a:spcPct val="50000"/>
              </a:spcBef>
              <a:buClr>
                <a:srgbClr val="000066"/>
              </a:buClr>
              <a:buSzPct val="85000"/>
              <a:buFont typeface="Wingdings" pitchFamily="2" charset="2"/>
              <a:buChar char="§"/>
            </a:pPr>
            <a:r>
              <a:rPr lang="mn-MN" sz="2800" dirty="0" smtClean="0">
                <a:solidFill>
                  <a:srgbClr val="000066"/>
                </a:solidFill>
              </a:rPr>
              <a:t>Бодлоготой холбогдох гол шинж чанарууд:</a:t>
            </a:r>
          </a:p>
          <a:p>
            <a:pPr lvl="1" algn="l">
              <a:spcBef>
                <a:spcPct val="50000"/>
              </a:spcBef>
              <a:buClr>
                <a:srgbClr val="000066"/>
              </a:buClr>
              <a:buSzPct val="85000"/>
              <a:buFont typeface="Wingdings" pitchFamily="2" charset="2"/>
              <a:buChar char="§"/>
            </a:pPr>
            <a:r>
              <a:rPr lang="mn-MN" b="0" dirty="0" smtClean="0"/>
              <a:t>Их дээд сургууль болон бусад дээд боловсролын хүрээлэнгүүдтэй хамтран ажилласан компаниудын эзлэх хувь</a:t>
            </a:r>
          </a:p>
        </p:txBody>
      </p:sp>
      <p:graphicFrame>
        <p:nvGraphicFramePr>
          <p:cNvPr id="7" name="Table 6"/>
          <p:cNvGraphicFramePr>
            <a:graphicFrameLocks noGrp="1"/>
          </p:cNvGraphicFramePr>
          <p:nvPr>
            <p:extLst>
              <p:ext uri="{D42A27DB-BD31-4B8C-83A1-F6EECF244321}">
                <p14:modId xmlns:p14="http://schemas.microsoft.com/office/powerpoint/2010/main" xmlns="" val="239097153"/>
              </p:ext>
            </p:extLst>
          </p:nvPr>
        </p:nvGraphicFramePr>
        <p:xfrm>
          <a:off x="539750" y="2563813"/>
          <a:ext cx="8135938" cy="1512887"/>
        </p:xfrm>
        <a:graphic>
          <a:graphicData uri="http://schemas.openxmlformats.org/drawingml/2006/table">
            <a:tbl>
              <a:tblPr/>
              <a:tblGrid>
                <a:gridCol w="723900"/>
                <a:gridCol w="6650038"/>
                <a:gridCol w="762000"/>
              </a:tblGrid>
              <a:tr h="731838">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noProof="0" dirty="0" smtClean="0">
                          <a:ln>
                            <a:noFill/>
                          </a:ln>
                          <a:solidFill>
                            <a:schemeClr val="tx1"/>
                          </a:solidFill>
                          <a:effectLst/>
                          <a:latin typeface="Arial" pitchFamily="34" charset="0"/>
                        </a:rPr>
                        <a:t>(N) =</a:t>
                      </a:r>
                      <a:endParaRPr kumimoji="0" lang="en-GB" sz="2000" b="1" i="0" u="none" strike="noStrike" cap="none" normalizeH="0" baseline="0" noProof="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38100" cap="flat" cmpd="sng" algn="ctr">
                      <a:solidFill>
                        <a:srgbClr val="000066"/>
                      </a:solidFill>
                      <a:prstDash val="solid"/>
                      <a:round/>
                      <a:headEnd type="none" w="med" len="med"/>
                      <a:tailEnd type="none" w="med" len="med"/>
                    </a:lnL>
                    <a:lnR>
                      <a:noFill/>
                    </a:lnR>
                    <a:lnT w="38100" cap="flat" cmpd="sng" algn="ctr">
                      <a:solidFill>
                        <a:srgbClr val="000066"/>
                      </a:solidFill>
                      <a:prstDash val="solid"/>
                      <a:round/>
                      <a:headEnd type="none" w="med" len="med"/>
                      <a:tailEnd type="none" w="med" len="med"/>
                    </a:lnT>
                    <a:lnB>
                      <a:noFill/>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lang="mn-MN" sz="1800" kern="1200" dirty="0" smtClean="0">
                          <a:solidFill>
                            <a:schemeClr val="tx1"/>
                          </a:solidFill>
                          <a:latin typeface="+mn-lt"/>
                          <a:ea typeface="+mn-ea"/>
                          <a:cs typeface="+mn-cs"/>
                        </a:rPr>
                        <a:t>Тодорхой</a:t>
                      </a:r>
                      <a:r>
                        <a:rPr lang="mn-MN" sz="1800" kern="1200" baseline="0" dirty="0" smtClean="0">
                          <a:solidFill>
                            <a:schemeClr val="tx1"/>
                          </a:solidFill>
                          <a:latin typeface="+mn-lt"/>
                          <a:ea typeface="+mn-ea"/>
                          <a:cs typeface="+mn-cs"/>
                        </a:rPr>
                        <a:t> түншүүдтэй хамтран</a:t>
                      </a:r>
                      <a:r>
                        <a:rPr lang="mn-MN" sz="1800" kern="1200" dirty="0" smtClean="0">
                          <a:solidFill>
                            <a:schemeClr val="tx1"/>
                          </a:solidFill>
                          <a:latin typeface="+mn-lt"/>
                          <a:ea typeface="+mn-ea"/>
                          <a:cs typeface="+mn-cs"/>
                        </a:rPr>
                        <a:t> бүтээгдэхүүн болон үйл явцын шинэчлэлийг идэвхитэй хийдэг</a:t>
                      </a:r>
                      <a:r>
                        <a:rPr lang="mn-MN" sz="1800" kern="1200" baseline="0" dirty="0" smtClean="0">
                          <a:solidFill>
                            <a:schemeClr val="tx1"/>
                          </a:solidFill>
                          <a:latin typeface="+mn-lt"/>
                          <a:ea typeface="+mn-ea"/>
                          <a:cs typeface="+mn-cs"/>
                        </a:rPr>
                        <a:t> </a:t>
                      </a:r>
                      <a:r>
                        <a:rPr lang="mn-MN" sz="1800" kern="1200" dirty="0" smtClean="0">
                          <a:solidFill>
                            <a:schemeClr val="tx1"/>
                          </a:solidFill>
                          <a:latin typeface="+mn-lt"/>
                          <a:ea typeface="+mn-ea"/>
                          <a:cs typeface="+mn-cs"/>
                        </a:rPr>
                        <a:t>компаний тоо</a:t>
                      </a:r>
                      <a:endParaRPr kumimoji="0" lang="mn-MN" sz="1800" b="1" i="0" u="none" strike="noStrike" cap="none" normalizeH="0" baseline="0" noProof="0" dirty="0" smtClean="0">
                        <a:ln>
                          <a:noFill/>
                        </a:ln>
                        <a:solidFill>
                          <a:schemeClr val="tx1"/>
                        </a:solidFill>
                        <a:effectLst/>
                        <a:latin typeface="Arial" pitchFamily="34" charset="0"/>
                      </a:endParaRPr>
                    </a:p>
                  </a:txBody>
                  <a:tcPr marL="68580" marR="68580" marT="0" marB="0" anchor="ctr" horzOverflow="overflow">
                    <a:lnL>
                      <a:noFill/>
                    </a:lnL>
                    <a:lnR w="38100" cap="flat" cmpd="sng" algn="ctr">
                      <a:solidFill>
                        <a:schemeClr val="bg1"/>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noProof="0" dirty="0" smtClean="0">
                          <a:ln>
                            <a:noFill/>
                          </a:ln>
                          <a:solidFill>
                            <a:schemeClr val="tx1"/>
                          </a:solidFill>
                          <a:effectLst/>
                          <a:latin typeface="Arial" pitchFamily="34" charset="0"/>
                        </a:rPr>
                        <a:t>*100</a:t>
                      </a:r>
                      <a:endParaRPr kumimoji="0" lang="en-GB" sz="2000" b="1" i="0" u="none" strike="noStrike" cap="none" normalizeH="0" baseline="0" noProof="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38100" cap="flat" cmpd="sng" algn="ctr">
                      <a:solidFill>
                        <a:schemeClr val="bg1"/>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noFill/>
                  </a:tcPr>
                </a:tc>
              </a:tr>
              <a:tr h="781049">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noProof="0" dirty="0" smtClean="0">
                          <a:ln>
                            <a:noFill/>
                          </a:ln>
                          <a:solidFill>
                            <a:schemeClr val="tx1"/>
                          </a:solidFill>
                          <a:effectLst/>
                          <a:latin typeface="Arial" pitchFamily="34" charset="0"/>
                        </a:rPr>
                        <a:t>(D) =</a:t>
                      </a:r>
                      <a:endParaRPr kumimoji="0" lang="en-GB" sz="2000" b="1" i="0" u="none" strike="noStrike" cap="none" normalizeH="0" baseline="0" noProof="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38100" cap="flat" cmpd="sng" algn="ctr">
                      <a:solidFill>
                        <a:srgbClr val="000066"/>
                      </a:solidFill>
                      <a:prstDash val="solid"/>
                      <a:round/>
                      <a:headEnd type="none" w="med" len="med"/>
                      <a:tailEnd type="none" w="med" len="med"/>
                    </a:lnL>
                    <a:lnR>
                      <a:noFill/>
                    </a:lnR>
                    <a:lnT>
                      <a:noFill/>
                    </a:lnT>
                    <a:lnB w="38100"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mn-MN" sz="1800" b="0" i="0" u="none" strike="noStrike" kern="1200" cap="none" normalizeH="0" baseline="0" noProof="0" dirty="0" smtClean="0">
                          <a:ln>
                            <a:noFill/>
                          </a:ln>
                          <a:solidFill>
                            <a:schemeClr val="tx1"/>
                          </a:solidFill>
                          <a:effectLst/>
                          <a:latin typeface="Arial" pitchFamily="34" charset="0"/>
                          <a:ea typeface="+mn-ea"/>
                          <a:cs typeface="+mn-cs"/>
                        </a:rPr>
                        <a:t>Б</a:t>
                      </a:r>
                      <a:r>
                        <a:rPr lang="mn-MN" sz="1800" kern="1200" dirty="0" smtClean="0">
                          <a:solidFill>
                            <a:schemeClr val="tx1"/>
                          </a:solidFill>
                          <a:latin typeface="+mn-lt"/>
                          <a:ea typeface="+mn-ea"/>
                          <a:cs typeface="+mn-cs"/>
                        </a:rPr>
                        <a:t>үтээгдэхүүн болон үйл явцын шинэчлэлийг идэвхитэй хийдэг</a:t>
                      </a:r>
                      <a:r>
                        <a:rPr lang="mn-MN" sz="1800" kern="1200" baseline="0" dirty="0" smtClean="0">
                          <a:solidFill>
                            <a:schemeClr val="tx1"/>
                          </a:solidFill>
                          <a:latin typeface="+mn-lt"/>
                          <a:ea typeface="+mn-ea"/>
                          <a:cs typeface="+mn-cs"/>
                        </a:rPr>
                        <a:t> </a:t>
                      </a:r>
                      <a:r>
                        <a:rPr lang="mn-MN" sz="1800" kern="1200" dirty="0" smtClean="0">
                          <a:solidFill>
                            <a:schemeClr val="tx1"/>
                          </a:solidFill>
                          <a:latin typeface="+mn-lt"/>
                          <a:ea typeface="+mn-ea"/>
                          <a:cs typeface="+mn-cs"/>
                        </a:rPr>
                        <a:t>компаний нийт тоо</a:t>
                      </a:r>
                      <a:endParaRPr kumimoji="0" lang="en-GB" sz="2000" b="1" i="0" u="none" strike="noStrike" cap="none" normalizeH="0" baseline="0" noProof="0" dirty="0" smtClean="0">
                        <a:ln>
                          <a:noFill/>
                        </a:ln>
                        <a:solidFill>
                          <a:srgbClr val="333333"/>
                        </a:solidFill>
                        <a:effectLst/>
                        <a:latin typeface="Times New Roman" pitchFamily="18" charset="0"/>
                        <a:cs typeface="Times New Roman" pitchFamily="18" charset="0"/>
                      </a:endParaRPr>
                    </a:p>
                  </a:txBody>
                  <a:tcPr marL="68580" marR="68580" marT="0" marB="0" anchor="ctr" horzOverflow="overflow">
                    <a:lnL>
                      <a:noFill/>
                    </a:lnL>
                    <a:lnR w="38100" cap="flat" cmpd="sng" algn="ctr">
                      <a:solidFill>
                        <a:schemeClr val="bg1"/>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noFill/>
                  </a:tcPr>
                </a:tc>
                <a:tc vMerge="1">
                  <a:txBody>
                    <a:bodyPr/>
                    <a:lstStyle/>
                    <a:p>
                      <a:endParaRPr lang="en-US"/>
                    </a:p>
                  </a:txBody>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xmlns="" val="3959126434"/>
              </p:ext>
            </p:extLst>
          </p:nvPr>
        </p:nvGraphicFramePr>
        <p:xfrm>
          <a:off x="539750" y="4292600"/>
          <a:ext cx="8135938" cy="1717675"/>
        </p:xfrm>
        <a:graphic>
          <a:graphicData uri="http://schemas.openxmlformats.org/drawingml/2006/table">
            <a:tbl>
              <a:tblPr/>
              <a:tblGrid>
                <a:gridCol w="723900"/>
                <a:gridCol w="6650038"/>
                <a:gridCol w="762000"/>
              </a:tblGrid>
              <a:tr h="936614">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noProof="0" dirty="0" smtClean="0">
                          <a:ln>
                            <a:noFill/>
                          </a:ln>
                          <a:solidFill>
                            <a:schemeClr val="tx1"/>
                          </a:solidFill>
                          <a:effectLst/>
                          <a:latin typeface="Arial" pitchFamily="34" charset="0"/>
                        </a:rPr>
                        <a:t>(N) =</a:t>
                      </a:r>
                      <a:endParaRPr kumimoji="0" lang="en-GB" sz="2000" b="1" i="0" u="none" strike="noStrike" cap="none" normalizeH="0" baseline="0" noProof="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38100" cap="flat" cmpd="sng" algn="ctr">
                      <a:solidFill>
                        <a:srgbClr val="000066"/>
                      </a:solidFill>
                      <a:prstDash val="solid"/>
                      <a:round/>
                      <a:headEnd type="none" w="med" len="med"/>
                      <a:tailEnd type="none" w="med" len="med"/>
                    </a:lnL>
                    <a:lnR>
                      <a:noFill/>
                    </a:lnR>
                    <a:lnT w="38100" cap="flat" cmpd="sng" algn="ctr">
                      <a:solidFill>
                        <a:srgbClr val="000066"/>
                      </a:solidFill>
                      <a:prstDash val="solid"/>
                      <a:round/>
                      <a:headEnd type="none" w="med" len="med"/>
                      <a:tailEnd type="none" w="med" len="med"/>
                    </a:lnT>
                    <a:lnB>
                      <a:noFill/>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lang="mn-MN" b="0" dirty="0" smtClean="0"/>
                        <a:t>Их дээд сургууль болон бусад дээд боловсролын хүрээлэнгүүдтэй хамтран </a:t>
                      </a:r>
                      <a:r>
                        <a:rPr lang="mn-MN" sz="1800" kern="1200" dirty="0" smtClean="0">
                          <a:solidFill>
                            <a:schemeClr val="tx1"/>
                          </a:solidFill>
                          <a:latin typeface="+mn-lt"/>
                          <a:ea typeface="+mn-ea"/>
                          <a:cs typeface="+mn-cs"/>
                        </a:rPr>
                        <a:t>бүтээгдэхүүн болон үйл явцын шинэчлэлийг идэвхитэй хийдэг</a:t>
                      </a:r>
                      <a:r>
                        <a:rPr lang="mn-MN" sz="1800" kern="1200" baseline="0" dirty="0" smtClean="0">
                          <a:solidFill>
                            <a:schemeClr val="tx1"/>
                          </a:solidFill>
                          <a:latin typeface="+mn-lt"/>
                          <a:ea typeface="+mn-ea"/>
                          <a:cs typeface="+mn-cs"/>
                        </a:rPr>
                        <a:t> </a:t>
                      </a:r>
                      <a:r>
                        <a:rPr lang="mn-MN" sz="1800" kern="1200" dirty="0" smtClean="0">
                          <a:solidFill>
                            <a:schemeClr val="tx1"/>
                          </a:solidFill>
                          <a:latin typeface="+mn-lt"/>
                          <a:ea typeface="+mn-ea"/>
                          <a:cs typeface="+mn-cs"/>
                        </a:rPr>
                        <a:t>компаний тоо</a:t>
                      </a:r>
                      <a:endParaRPr lang="mn-MN" b="0" dirty="0" smtClean="0"/>
                    </a:p>
                  </a:txBody>
                  <a:tcPr marL="68580" marR="68580" marT="0" marB="0" anchor="ctr" horzOverflow="overflow">
                    <a:lnL>
                      <a:noFill/>
                    </a:lnL>
                    <a:lnR w="38100" cap="flat" cmpd="sng" algn="ctr">
                      <a:solidFill>
                        <a:schemeClr val="bg1"/>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noProof="0" dirty="0" smtClean="0">
                          <a:ln>
                            <a:noFill/>
                          </a:ln>
                          <a:solidFill>
                            <a:schemeClr val="tx1"/>
                          </a:solidFill>
                          <a:effectLst/>
                          <a:latin typeface="Arial" pitchFamily="34" charset="0"/>
                        </a:rPr>
                        <a:t>*100</a:t>
                      </a:r>
                      <a:endParaRPr kumimoji="0" lang="en-GB" sz="2000" b="1" i="0" u="none" strike="noStrike" cap="none" normalizeH="0" baseline="0" noProof="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38100" cap="flat" cmpd="sng" algn="ctr">
                      <a:solidFill>
                        <a:schemeClr val="bg1"/>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noFill/>
                  </a:tcPr>
                </a:tc>
              </a:tr>
              <a:tr h="781061">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noProof="0" dirty="0" smtClean="0">
                          <a:ln>
                            <a:noFill/>
                          </a:ln>
                          <a:solidFill>
                            <a:schemeClr val="tx1"/>
                          </a:solidFill>
                          <a:effectLst/>
                          <a:latin typeface="Arial" pitchFamily="34" charset="0"/>
                        </a:rPr>
                        <a:t>(D) =</a:t>
                      </a:r>
                      <a:endParaRPr kumimoji="0" lang="en-GB" sz="2000" b="1" i="0" u="none" strike="noStrike" cap="none" normalizeH="0" baseline="0" noProof="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38100" cap="flat" cmpd="sng" algn="ctr">
                      <a:solidFill>
                        <a:srgbClr val="000066"/>
                      </a:solidFill>
                      <a:prstDash val="solid"/>
                      <a:round/>
                      <a:headEnd type="none" w="med" len="med"/>
                      <a:tailEnd type="none" w="med" len="med"/>
                    </a:lnL>
                    <a:lnR>
                      <a:noFill/>
                    </a:lnR>
                    <a:lnT>
                      <a:noFill/>
                    </a:lnT>
                    <a:lnB w="38100"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lang="mn-MN" sz="1800" kern="1200" dirty="0" smtClean="0">
                          <a:solidFill>
                            <a:schemeClr val="tx1"/>
                          </a:solidFill>
                          <a:latin typeface="+mn-lt"/>
                          <a:ea typeface="+mn-ea"/>
                          <a:cs typeface="+mn-cs"/>
                        </a:rPr>
                        <a:t>Бүтээгдэхүүн болон үйл явцын шинэчлэлийг идэвхитэй хийдэг</a:t>
                      </a:r>
                      <a:r>
                        <a:rPr lang="mn-MN" sz="1800" kern="1200" baseline="0" dirty="0" smtClean="0">
                          <a:solidFill>
                            <a:schemeClr val="tx1"/>
                          </a:solidFill>
                          <a:latin typeface="+mn-lt"/>
                          <a:ea typeface="+mn-ea"/>
                          <a:cs typeface="+mn-cs"/>
                        </a:rPr>
                        <a:t> </a:t>
                      </a:r>
                      <a:r>
                        <a:rPr lang="mn-MN" sz="1800" kern="1200" dirty="0" smtClean="0">
                          <a:solidFill>
                            <a:schemeClr val="tx1"/>
                          </a:solidFill>
                          <a:latin typeface="+mn-lt"/>
                          <a:ea typeface="+mn-ea"/>
                          <a:cs typeface="+mn-cs"/>
                        </a:rPr>
                        <a:t>компаний нийт тоо</a:t>
                      </a:r>
                      <a:endParaRPr kumimoji="0" lang="en-GB" sz="2000" b="1" i="0" u="none" strike="noStrike" cap="none" normalizeH="0" baseline="0" noProof="0" dirty="0" smtClean="0">
                        <a:ln>
                          <a:noFill/>
                        </a:ln>
                        <a:solidFill>
                          <a:srgbClr val="333333"/>
                        </a:solidFill>
                        <a:effectLst/>
                        <a:latin typeface="Times New Roman" pitchFamily="18" charset="0"/>
                        <a:cs typeface="Times New Roman" pitchFamily="18" charset="0"/>
                      </a:endParaRPr>
                    </a:p>
                  </a:txBody>
                  <a:tcPr marL="68580" marR="68580" marT="0" marB="0" anchor="ctr" horzOverflow="overflow">
                    <a:lnL>
                      <a:noFill/>
                    </a:lnL>
                    <a:lnR w="38100" cap="flat" cmpd="sng" algn="ctr">
                      <a:solidFill>
                        <a:schemeClr val="bg1"/>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noFill/>
                  </a:tcPr>
                </a:tc>
                <a:tc vMerge="1">
                  <a:txBody>
                    <a:bodyPr/>
                    <a:lstStyle/>
                    <a:p>
                      <a:endParaRPr lang="en-US"/>
                    </a:p>
                  </a:txBody>
                  <a:tcPr/>
                </a:tc>
              </a:tr>
            </a:tbl>
          </a:graphicData>
        </a:graphic>
      </p:graphicFrame>
    </p:spTree>
    <p:extLst>
      <p:ext uri="{BB962C8B-B14F-4D97-AF65-F5344CB8AC3E}">
        <p14:creationId xmlns:p14="http://schemas.microsoft.com/office/powerpoint/2010/main" xmlns="" val="82866966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1835150" y="0"/>
            <a:ext cx="7308850" cy="914400"/>
          </a:xfrm>
        </p:spPr>
        <p:txBody>
          <a:bodyPr/>
          <a:lstStyle/>
          <a:p>
            <a:r>
              <a:rPr lang="mn-MN" sz="2800" dirty="0" smtClean="0"/>
              <a:t>Инновацийн шалгуур үзүүлэлтүүд – жишээнүүд</a:t>
            </a:r>
            <a:r>
              <a:rPr lang="en-GB" sz="1800" dirty="0" smtClean="0"/>
              <a:t>(10)</a:t>
            </a:r>
          </a:p>
        </p:txBody>
      </p:sp>
      <p:sp>
        <p:nvSpPr>
          <p:cNvPr id="49155" name="Rectangle 5"/>
          <p:cNvSpPr txBox="1">
            <a:spLocks noChangeArrowheads="1"/>
          </p:cNvSpPr>
          <p:nvPr/>
        </p:nvSpPr>
        <p:spPr bwMode="auto">
          <a:xfrm>
            <a:off x="304800" y="1143000"/>
            <a:ext cx="8534400" cy="55780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marL="342900" indent="-342900">
              <a:defRPr sz="2000" b="1">
                <a:solidFill>
                  <a:schemeClr val="tx1"/>
                </a:solidFill>
                <a:latin typeface="Arial" pitchFamily="34" charset="0"/>
                <a:cs typeface="Arial" pitchFamily="34" charset="0"/>
              </a:defRPr>
            </a:lvl1pPr>
            <a:lvl2pPr>
              <a:defRPr sz="2000" b="1">
                <a:solidFill>
                  <a:schemeClr val="tx1"/>
                </a:solidFill>
                <a:latin typeface="Arial" pitchFamily="34" charset="0"/>
                <a:cs typeface="Arial" pitchFamily="34" charset="0"/>
              </a:defRPr>
            </a:lvl2pPr>
            <a:lvl3pPr marL="1143000" indent="-228600">
              <a:defRPr sz="2000" b="1">
                <a:solidFill>
                  <a:schemeClr val="tx1"/>
                </a:solidFill>
                <a:latin typeface="Arial" pitchFamily="34" charset="0"/>
                <a:cs typeface="Arial" pitchFamily="34" charset="0"/>
              </a:defRPr>
            </a:lvl3pPr>
            <a:lvl4pPr marL="1600200" indent="-228600">
              <a:defRPr sz="2000" b="1">
                <a:solidFill>
                  <a:schemeClr val="tx1"/>
                </a:solidFill>
                <a:latin typeface="Arial" pitchFamily="34" charset="0"/>
                <a:cs typeface="Arial" pitchFamily="34" charset="0"/>
              </a:defRPr>
            </a:lvl4pPr>
            <a:lvl5pPr marL="2057400" indent="-228600">
              <a:defRPr sz="2000" b="1">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000" b="1">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000" b="1">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000" b="1">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000" b="1">
                <a:solidFill>
                  <a:schemeClr val="tx1"/>
                </a:solidFill>
                <a:latin typeface="Arial" pitchFamily="34" charset="0"/>
                <a:cs typeface="Arial" pitchFamily="34" charset="0"/>
              </a:defRPr>
            </a:lvl9pPr>
          </a:lstStyle>
          <a:p>
            <a:pPr algn="just">
              <a:spcBef>
                <a:spcPct val="50000"/>
              </a:spcBef>
              <a:buClr>
                <a:srgbClr val="000066"/>
              </a:buClr>
              <a:buSzPct val="85000"/>
              <a:buFont typeface="Wingdings" pitchFamily="2" charset="2"/>
              <a:buChar char="§"/>
            </a:pPr>
            <a:r>
              <a:rPr lang="mn-MN" dirty="0" smtClean="0">
                <a:solidFill>
                  <a:srgbClr val="000066"/>
                </a:solidFill>
              </a:rPr>
              <a:t>Бодлоготой холбогдох гол шинж чанарууд: Хамтын ажиллагаа</a:t>
            </a:r>
            <a:endParaRPr lang="en-GB" dirty="0">
              <a:solidFill>
                <a:srgbClr val="000066"/>
              </a:solidFill>
            </a:endParaRPr>
          </a:p>
        </p:txBody>
      </p:sp>
      <p:pic>
        <p:nvPicPr>
          <p:cNvPr id="49156" name="Picture 5"/>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107950" y="1865536"/>
            <a:ext cx="8951913" cy="3795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9157" name="Rectangle 306"/>
          <p:cNvSpPr>
            <a:spLocks noChangeArrowheads="1"/>
          </p:cNvSpPr>
          <p:nvPr/>
        </p:nvSpPr>
        <p:spPr bwMode="auto">
          <a:xfrm rot="5400000">
            <a:off x="5820569" y="3380804"/>
            <a:ext cx="3552825" cy="1008063"/>
          </a:xfrm>
          <a:prstGeom prst="rect">
            <a:avLst/>
          </a:prstGeom>
          <a:noFill/>
          <a:ln w="57150" algn="ctr">
            <a:solidFill>
              <a:srgbClr val="FFCC00"/>
            </a:solidFill>
            <a:miter lim="800000"/>
            <a:headEnd/>
            <a:tailEnd/>
          </a:ln>
          <a:effectLst/>
          <a:extLst>
            <a:ext uri="{909E8E84-426E-40DD-AFC4-6F175D3DCCD1}">
              <a14:hiddenFill xmlns:a14="http://schemas.microsoft.com/office/drawing/2010/main" xmlns="">
                <a:solidFill>
                  <a:schemeClr val="folHlink"/>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CA"/>
          </a:p>
        </p:txBody>
      </p:sp>
      <p:sp>
        <p:nvSpPr>
          <p:cNvPr id="7" name="Rectangle 6"/>
          <p:cNvSpPr/>
          <p:nvPr/>
        </p:nvSpPr>
        <p:spPr>
          <a:xfrm>
            <a:off x="-357222" y="6499572"/>
            <a:ext cx="8878028" cy="230832"/>
          </a:xfrm>
          <a:prstGeom prst="rect">
            <a:avLst/>
          </a:prstGeom>
        </p:spPr>
        <p:txBody>
          <a:bodyPr wrap="square">
            <a:spAutoFit/>
          </a:bodyPr>
          <a:lstStyle/>
          <a:p>
            <a:pPr lvl="1" algn="l">
              <a:spcBef>
                <a:spcPts val="1800"/>
              </a:spcBef>
              <a:buClr>
                <a:srgbClr val="000066"/>
              </a:buClr>
              <a:buSzPct val="85000"/>
            </a:pPr>
            <a:r>
              <a:rPr lang="mn-MN" sz="900" b="0" i="1" dirty="0" smtClean="0">
                <a:solidFill>
                  <a:srgbClr val="333333"/>
                </a:solidFill>
              </a:rPr>
              <a:t>Мэдээллийн эх үүсвэр</a:t>
            </a:r>
            <a:r>
              <a:rPr lang="en-GB" sz="900" b="0" dirty="0" smtClean="0">
                <a:solidFill>
                  <a:srgbClr val="333333"/>
                </a:solidFill>
              </a:rPr>
              <a:t>: 2011</a:t>
            </a:r>
            <a:r>
              <a:rPr lang="mn-MN" sz="900" b="0" dirty="0" smtClean="0">
                <a:solidFill>
                  <a:srgbClr val="333333"/>
                </a:solidFill>
              </a:rPr>
              <a:t> оны ЮНЕСКО-гийн Статистикийн хүрээлэнгийн инновацийн статистикийн туршилтын мэдээлэл цуглуулалт</a:t>
            </a:r>
          </a:p>
        </p:txBody>
      </p:sp>
      <p:sp>
        <p:nvSpPr>
          <p:cNvPr id="8" name="TextBox 7"/>
          <p:cNvSpPr txBox="1"/>
          <p:nvPr/>
        </p:nvSpPr>
        <p:spPr>
          <a:xfrm>
            <a:off x="571472" y="2900028"/>
            <a:ext cx="617477" cy="246221"/>
          </a:xfrm>
          <a:prstGeom prst="rect">
            <a:avLst/>
          </a:prstGeom>
          <a:noFill/>
        </p:spPr>
        <p:txBody>
          <a:bodyPr wrap="none" rtlCol="0">
            <a:spAutoFit/>
          </a:bodyPr>
          <a:lstStyle/>
          <a:p>
            <a:r>
              <a:rPr lang="mn-MN" sz="1000" b="0" dirty="0" smtClean="0"/>
              <a:t>Бразил</a:t>
            </a:r>
            <a:endParaRPr lang="en-US" sz="1000" b="0" dirty="0"/>
          </a:p>
        </p:txBody>
      </p:sp>
      <p:sp>
        <p:nvSpPr>
          <p:cNvPr id="9" name="TextBox 8"/>
          <p:cNvSpPr txBox="1"/>
          <p:nvPr/>
        </p:nvSpPr>
        <p:spPr>
          <a:xfrm>
            <a:off x="714348" y="3254225"/>
            <a:ext cx="631904" cy="246221"/>
          </a:xfrm>
          <a:prstGeom prst="rect">
            <a:avLst/>
          </a:prstGeom>
          <a:noFill/>
        </p:spPr>
        <p:txBody>
          <a:bodyPr wrap="none" rtlCol="0">
            <a:spAutoFit/>
          </a:bodyPr>
          <a:lstStyle/>
          <a:p>
            <a:r>
              <a:rPr lang="mn-MN" sz="1000" b="0" dirty="0" smtClean="0"/>
              <a:t>Колумб</a:t>
            </a:r>
            <a:endParaRPr lang="en-US" sz="1000" b="0" dirty="0"/>
          </a:p>
        </p:txBody>
      </p:sp>
      <p:sp>
        <p:nvSpPr>
          <p:cNvPr id="10" name="TextBox 9"/>
          <p:cNvSpPr txBox="1"/>
          <p:nvPr/>
        </p:nvSpPr>
        <p:spPr>
          <a:xfrm>
            <a:off x="571472" y="3071810"/>
            <a:ext cx="543739" cy="246221"/>
          </a:xfrm>
          <a:prstGeom prst="rect">
            <a:avLst/>
          </a:prstGeom>
          <a:noFill/>
        </p:spPr>
        <p:txBody>
          <a:bodyPr wrap="none" rtlCol="0">
            <a:spAutoFit/>
          </a:bodyPr>
          <a:lstStyle/>
          <a:p>
            <a:r>
              <a:rPr lang="mn-MN" sz="1000" b="0" dirty="0" smtClean="0"/>
              <a:t>Хятад</a:t>
            </a:r>
            <a:endParaRPr lang="en-US" sz="1000" b="0" dirty="0"/>
          </a:p>
        </p:txBody>
      </p:sp>
      <p:sp>
        <p:nvSpPr>
          <p:cNvPr id="11" name="TextBox 10"/>
          <p:cNvSpPr txBox="1"/>
          <p:nvPr/>
        </p:nvSpPr>
        <p:spPr>
          <a:xfrm>
            <a:off x="571472" y="3429000"/>
            <a:ext cx="524504" cy="246221"/>
          </a:xfrm>
          <a:prstGeom prst="rect">
            <a:avLst/>
          </a:prstGeom>
          <a:noFill/>
        </p:spPr>
        <p:txBody>
          <a:bodyPr wrap="none" rtlCol="0">
            <a:spAutoFit/>
          </a:bodyPr>
          <a:lstStyle/>
          <a:p>
            <a:r>
              <a:rPr lang="mn-MN" sz="1000" b="0" dirty="0" smtClean="0"/>
              <a:t>Эгипт</a:t>
            </a:r>
            <a:endParaRPr lang="en-US" sz="1000" b="0" dirty="0"/>
          </a:p>
        </p:txBody>
      </p:sp>
      <p:sp>
        <p:nvSpPr>
          <p:cNvPr id="12" name="TextBox 11"/>
          <p:cNvSpPr txBox="1"/>
          <p:nvPr/>
        </p:nvSpPr>
        <p:spPr>
          <a:xfrm>
            <a:off x="642910" y="3982231"/>
            <a:ext cx="625492" cy="246221"/>
          </a:xfrm>
          <a:prstGeom prst="rect">
            <a:avLst/>
          </a:prstGeom>
          <a:noFill/>
        </p:spPr>
        <p:txBody>
          <a:bodyPr wrap="none" rtlCol="0">
            <a:spAutoFit/>
          </a:bodyPr>
          <a:lstStyle/>
          <a:p>
            <a:r>
              <a:rPr lang="mn-MN" sz="1000" b="0" dirty="0" smtClean="0"/>
              <a:t>Израйл</a:t>
            </a:r>
            <a:endParaRPr lang="en-US" sz="1000" b="0" dirty="0"/>
          </a:p>
        </p:txBody>
      </p:sp>
      <p:sp>
        <p:nvSpPr>
          <p:cNvPr id="13" name="TextBox 12"/>
          <p:cNvSpPr txBox="1"/>
          <p:nvPr/>
        </p:nvSpPr>
        <p:spPr>
          <a:xfrm>
            <a:off x="642910" y="4143380"/>
            <a:ext cx="639920" cy="246221"/>
          </a:xfrm>
          <a:prstGeom prst="rect">
            <a:avLst/>
          </a:prstGeom>
          <a:noFill/>
        </p:spPr>
        <p:txBody>
          <a:bodyPr wrap="none" rtlCol="0">
            <a:spAutoFit/>
          </a:bodyPr>
          <a:lstStyle/>
          <a:p>
            <a:r>
              <a:rPr lang="mn-MN" sz="1000" b="0" dirty="0" smtClean="0"/>
              <a:t>Малайз</a:t>
            </a:r>
            <a:endParaRPr lang="en-US" sz="1000" b="0" dirty="0"/>
          </a:p>
        </p:txBody>
      </p:sp>
      <p:sp>
        <p:nvSpPr>
          <p:cNvPr id="14" name="TextBox 13"/>
          <p:cNvSpPr txBox="1"/>
          <p:nvPr/>
        </p:nvSpPr>
        <p:spPr>
          <a:xfrm>
            <a:off x="714348" y="4325795"/>
            <a:ext cx="856325" cy="246221"/>
          </a:xfrm>
          <a:prstGeom prst="rect">
            <a:avLst/>
          </a:prstGeom>
          <a:noFill/>
        </p:spPr>
        <p:txBody>
          <a:bodyPr wrap="none" rtlCol="0">
            <a:spAutoFit/>
          </a:bodyPr>
          <a:lstStyle/>
          <a:p>
            <a:r>
              <a:rPr lang="mn-MN" sz="1000" b="0" dirty="0" smtClean="0"/>
              <a:t>Филиффин</a:t>
            </a:r>
            <a:endParaRPr lang="en-US" sz="1000" b="0" dirty="0"/>
          </a:p>
        </p:txBody>
      </p:sp>
      <p:sp>
        <p:nvSpPr>
          <p:cNvPr id="15" name="TextBox 14"/>
          <p:cNvSpPr txBox="1"/>
          <p:nvPr/>
        </p:nvSpPr>
        <p:spPr>
          <a:xfrm>
            <a:off x="1214414" y="4521836"/>
            <a:ext cx="450764" cy="246221"/>
          </a:xfrm>
          <a:prstGeom prst="rect">
            <a:avLst/>
          </a:prstGeom>
          <a:noFill/>
        </p:spPr>
        <p:txBody>
          <a:bodyPr wrap="none" rtlCol="0">
            <a:spAutoFit/>
          </a:bodyPr>
          <a:lstStyle/>
          <a:p>
            <a:r>
              <a:rPr lang="mn-MN" sz="1000" b="0" dirty="0" smtClean="0"/>
              <a:t>ОХУ</a:t>
            </a:r>
            <a:endParaRPr lang="en-US" sz="1000" b="0" dirty="0"/>
          </a:p>
        </p:txBody>
      </p:sp>
      <p:sp>
        <p:nvSpPr>
          <p:cNvPr id="16" name="TextBox 15"/>
          <p:cNvSpPr txBox="1"/>
          <p:nvPr/>
        </p:nvSpPr>
        <p:spPr>
          <a:xfrm>
            <a:off x="671816" y="4696611"/>
            <a:ext cx="998992" cy="246221"/>
          </a:xfrm>
          <a:prstGeom prst="rect">
            <a:avLst/>
          </a:prstGeom>
          <a:noFill/>
        </p:spPr>
        <p:txBody>
          <a:bodyPr wrap="none" rtlCol="0">
            <a:spAutoFit/>
          </a:bodyPr>
          <a:lstStyle/>
          <a:p>
            <a:r>
              <a:rPr lang="mn-MN" sz="1000" b="0" dirty="0" smtClean="0"/>
              <a:t>Өмнөд африк</a:t>
            </a:r>
            <a:endParaRPr lang="en-US" sz="1000" b="0" dirty="0"/>
          </a:p>
        </p:txBody>
      </p:sp>
      <p:sp>
        <p:nvSpPr>
          <p:cNvPr id="17" name="TextBox 16"/>
          <p:cNvSpPr txBox="1"/>
          <p:nvPr/>
        </p:nvSpPr>
        <p:spPr>
          <a:xfrm>
            <a:off x="642910" y="4879026"/>
            <a:ext cx="659156" cy="246221"/>
          </a:xfrm>
          <a:prstGeom prst="rect">
            <a:avLst/>
          </a:prstGeom>
          <a:noFill/>
        </p:spPr>
        <p:txBody>
          <a:bodyPr wrap="none" rtlCol="0">
            <a:spAutoFit/>
          </a:bodyPr>
          <a:lstStyle/>
          <a:p>
            <a:r>
              <a:rPr lang="mn-MN" sz="1000" b="0" dirty="0" smtClean="0"/>
              <a:t>Уругвай</a:t>
            </a:r>
            <a:endParaRPr lang="en-US" sz="1000" b="0" dirty="0"/>
          </a:p>
        </p:txBody>
      </p:sp>
      <p:sp>
        <p:nvSpPr>
          <p:cNvPr id="18" name="TextBox 17"/>
          <p:cNvSpPr txBox="1"/>
          <p:nvPr/>
        </p:nvSpPr>
        <p:spPr>
          <a:xfrm>
            <a:off x="642910" y="3614408"/>
            <a:ext cx="625492" cy="246221"/>
          </a:xfrm>
          <a:prstGeom prst="rect">
            <a:avLst/>
          </a:prstGeom>
          <a:noFill/>
        </p:spPr>
        <p:txBody>
          <a:bodyPr wrap="none" rtlCol="0">
            <a:spAutoFit/>
          </a:bodyPr>
          <a:lstStyle/>
          <a:p>
            <a:r>
              <a:rPr lang="mn-MN" sz="1000" b="0" dirty="0" smtClean="0"/>
              <a:t>Израйл</a:t>
            </a:r>
            <a:endParaRPr lang="en-US" sz="1000" b="0" dirty="0"/>
          </a:p>
        </p:txBody>
      </p:sp>
      <p:sp>
        <p:nvSpPr>
          <p:cNvPr id="19" name="TextBox 18"/>
          <p:cNvSpPr txBox="1"/>
          <p:nvPr/>
        </p:nvSpPr>
        <p:spPr>
          <a:xfrm>
            <a:off x="714348" y="3807456"/>
            <a:ext cx="625492" cy="246221"/>
          </a:xfrm>
          <a:prstGeom prst="rect">
            <a:avLst/>
          </a:prstGeom>
          <a:noFill/>
        </p:spPr>
        <p:txBody>
          <a:bodyPr wrap="none" rtlCol="0">
            <a:spAutoFit/>
          </a:bodyPr>
          <a:lstStyle/>
          <a:p>
            <a:r>
              <a:rPr lang="mn-MN" sz="1000" b="0" dirty="0" smtClean="0"/>
              <a:t>Израйл</a:t>
            </a:r>
            <a:endParaRPr lang="en-US" sz="1000" b="0" dirty="0"/>
          </a:p>
        </p:txBody>
      </p:sp>
      <p:sp>
        <p:nvSpPr>
          <p:cNvPr id="20" name="TextBox 19"/>
          <p:cNvSpPr txBox="1"/>
          <p:nvPr/>
        </p:nvSpPr>
        <p:spPr>
          <a:xfrm>
            <a:off x="428596" y="5072074"/>
            <a:ext cx="1159292" cy="215444"/>
          </a:xfrm>
          <a:prstGeom prst="rect">
            <a:avLst/>
          </a:prstGeom>
          <a:noFill/>
        </p:spPr>
        <p:txBody>
          <a:bodyPr wrap="none" rtlCol="0">
            <a:spAutoFit/>
          </a:bodyPr>
          <a:lstStyle/>
          <a:p>
            <a:r>
              <a:rPr lang="mn-MN" sz="800" b="0" dirty="0" smtClean="0"/>
              <a:t>Европын холбоо- 27</a:t>
            </a:r>
            <a:endParaRPr lang="en-US" sz="800" b="0" dirty="0"/>
          </a:p>
        </p:txBody>
      </p:sp>
      <p:sp>
        <p:nvSpPr>
          <p:cNvPr id="21" name="TextBox 20"/>
          <p:cNvSpPr txBox="1"/>
          <p:nvPr/>
        </p:nvSpPr>
        <p:spPr>
          <a:xfrm>
            <a:off x="785786" y="5246849"/>
            <a:ext cx="838691" cy="215444"/>
          </a:xfrm>
          <a:prstGeom prst="rect">
            <a:avLst/>
          </a:prstGeom>
          <a:noFill/>
        </p:spPr>
        <p:txBody>
          <a:bodyPr wrap="none" rtlCol="0">
            <a:spAutoFit/>
          </a:bodyPr>
          <a:lstStyle/>
          <a:p>
            <a:r>
              <a:rPr lang="mn-MN" sz="800" b="0" dirty="0" smtClean="0"/>
              <a:t>Евростат мин</a:t>
            </a:r>
            <a:endParaRPr lang="en-US" sz="800" b="0" dirty="0"/>
          </a:p>
        </p:txBody>
      </p:sp>
      <p:sp>
        <p:nvSpPr>
          <p:cNvPr id="23" name="TextBox 22"/>
          <p:cNvSpPr txBox="1"/>
          <p:nvPr/>
        </p:nvSpPr>
        <p:spPr>
          <a:xfrm>
            <a:off x="785786" y="5436904"/>
            <a:ext cx="878767" cy="215444"/>
          </a:xfrm>
          <a:prstGeom prst="rect">
            <a:avLst/>
          </a:prstGeom>
          <a:noFill/>
        </p:spPr>
        <p:txBody>
          <a:bodyPr wrap="none" rtlCol="0">
            <a:spAutoFit/>
          </a:bodyPr>
          <a:lstStyle/>
          <a:p>
            <a:r>
              <a:rPr lang="mn-MN" sz="800" b="0" dirty="0" smtClean="0"/>
              <a:t>Евростат макс</a:t>
            </a:r>
            <a:endParaRPr lang="en-US" sz="800" b="0" dirty="0"/>
          </a:p>
        </p:txBody>
      </p:sp>
      <p:sp>
        <p:nvSpPr>
          <p:cNvPr id="24" name="TextBox 23"/>
          <p:cNvSpPr txBox="1"/>
          <p:nvPr/>
        </p:nvSpPr>
        <p:spPr>
          <a:xfrm>
            <a:off x="2000232" y="1857364"/>
            <a:ext cx="2281394" cy="276999"/>
          </a:xfrm>
          <a:prstGeom prst="rect">
            <a:avLst/>
          </a:prstGeom>
          <a:noFill/>
        </p:spPr>
        <p:txBody>
          <a:bodyPr wrap="none" rtlCol="0">
            <a:spAutoFit/>
          </a:bodyPr>
          <a:lstStyle/>
          <a:p>
            <a:r>
              <a:rPr lang="mn-MN" sz="1200" dirty="0" smtClean="0">
                <a:solidFill>
                  <a:schemeClr val="bg1"/>
                </a:solidFill>
              </a:rPr>
              <a:t>Хамтын ажиллагааны түнш</a:t>
            </a:r>
            <a:endParaRPr lang="en-US" sz="1200" dirty="0">
              <a:solidFill>
                <a:schemeClr val="bg1"/>
              </a:solidFill>
            </a:endParaRPr>
          </a:p>
        </p:txBody>
      </p:sp>
      <p:sp>
        <p:nvSpPr>
          <p:cNvPr id="25" name="TextBox 24"/>
          <p:cNvSpPr txBox="1"/>
          <p:nvPr/>
        </p:nvSpPr>
        <p:spPr>
          <a:xfrm>
            <a:off x="71406" y="2214554"/>
            <a:ext cx="1439817" cy="553998"/>
          </a:xfrm>
          <a:prstGeom prst="rect">
            <a:avLst/>
          </a:prstGeom>
          <a:noFill/>
        </p:spPr>
        <p:txBody>
          <a:bodyPr wrap="none" rtlCol="0">
            <a:spAutoFit/>
          </a:bodyPr>
          <a:lstStyle/>
          <a:p>
            <a:r>
              <a:rPr lang="mn-MN" sz="1000" b="0" dirty="0" smtClean="0">
                <a:solidFill>
                  <a:schemeClr val="bg1"/>
                </a:solidFill>
              </a:rPr>
              <a:t>Бүх төрлийн хамтын </a:t>
            </a:r>
          </a:p>
          <a:p>
            <a:r>
              <a:rPr lang="mn-MN" sz="1000" b="0" dirty="0" smtClean="0">
                <a:solidFill>
                  <a:schemeClr val="bg1"/>
                </a:solidFill>
              </a:rPr>
              <a:t>ажиллагааны </a:t>
            </a:r>
          </a:p>
          <a:p>
            <a:r>
              <a:rPr lang="mn-MN" sz="1000" b="0" dirty="0" smtClean="0">
                <a:solidFill>
                  <a:schemeClr val="bg1"/>
                </a:solidFill>
              </a:rPr>
              <a:t>түнш</a:t>
            </a:r>
            <a:endParaRPr lang="en-US" sz="1000" b="0" dirty="0">
              <a:solidFill>
                <a:schemeClr val="bg1"/>
              </a:solidFill>
            </a:endParaRPr>
          </a:p>
        </p:txBody>
      </p:sp>
      <p:sp>
        <p:nvSpPr>
          <p:cNvPr id="26" name="TextBox 25"/>
          <p:cNvSpPr txBox="1"/>
          <p:nvPr/>
        </p:nvSpPr>
        <p:spPr>
          <a:xfrm>
            <a:off x="142844" y="5580727"/>
            <a:ext cx="8786874" cy="954107"/>
          </a:xfrm>
          <a:prstGeom prst="rect">
            <a:avLst/>
          </a:prstGeom>
          <a:noFill/>
        </p:spPr>
        <p:txBody>
          <a:bodyPr wrap="square" rtlCol="0">
            <a:spAutoFit/>
          </a:bodyPr>
          <a:lstStyle/>
          <a:p>
            <a:pPr algn="l"/>
            <a:r>
              <a:rPr lang="de-DE" sz="800" b="0" dirty="0" smtClean="0"/>
              <a:t>Other enterprises within</a:t>
            </a:r>
            <a:r>
              <a:rPr lang="mn-MN" sz="800" b="0" dirty="0" smtClean="0"/>
              <a:t> </a:t>
            </a:r>
            <a:r>
              <a:rPr lang="en-US" sz="800" b="0" dirty="0" smtClean="0"/>
              <a:t>your group - </a:t>
            </a:r>
            <a:r>
              <a:rPr lang="mn-MN" sz="800" b="0" dirty="0" smtClean="0"/>
              <a:t>Таны бүлгийн бусад аж ахуйн нэгж</a:t>
            </a:r>
            <a:endParaRPr lang="en-US" sz="800" b="0" dirty="0" smtClean="0"/>
          </a:p>
          <a:p>
            <a:pPr algn="l"/>
            <a:r>
              <a:rPr lang="en-US" sz="800" b="0" dirty="0" smtClean="0"/>
              <a:t>Government or public research institutes</a:t>
            </a:r>
            <a:r>
              <a:rPr lang="mn-MN" sz="800" b="0" dirty="0" smtClean="0"/>
              <a:t> – Төрийн эсвэл олон нийтийн эрдэм шинжилгээний хүрээлэнгүүд</a:t>
            </a:r>
            <a:endParaRPr lang="en-US" sz="800" b="0" dirty="0" smtClean="0"/>
          </a:p>
          <a:p>
            <a:pPr algn="just"/>
            <a:r>
              <a:rPr lang="en-US" sz="800" b="0" dirty="0" smtClean="0"/>
              <a:t>Suppliers of equipment, materials, components, or software -</a:t>
            </a:r>
            <a:r>
              <a:rPr lang="mn-MN" sz="800" b="0" dirty="0" smtClean="0"/>
              <a:t>Тоног төхөөрөмж, материал, эд анги, эсвэл програм хангамж нийлүүлэгчид</a:t>
            </a:r>
            <a:endParaRPr lang="en-US" sz="800" b="0" dirty="0" smtClean="0"/>
          </a:p>
          <a:p>
            <a:pPr algn="just"/>
            <a:r>
              <a:rPr lang="en-US" sz="800" b="0" dirty="0" smtClean="0"/>
              <a:t>Clients or customers- </a:t>
            </a:r>
            <a:r>
              <a:rPr lang="mn-MN" sz="800" b="0" dirty="0" smtClean="0"/>
              <a:t>Үйлчлүүлэгч буюу хэрэглэгч</a:t>
            </a:r>
            <a:endParaRPr lang="en-US" sz="800" b="0" dirty="0" smtClean="0"/>
          </a:p>
          <a:p>
            <a:pPr algn="just"/>
            <a:r>
              <a:rPr lang="en-US" sz="800" b="0" dirty="0" smtClean="0"/>
              <a:t>Competitors or </a:t>
            </a:r>
            <a:r>
              <a:rPr lang="mn-MN" sz="800" b="0" dirty="0" smtClean="0"/>
              <a:t>о</a:t>
            </a:r>
            <a:r>
              <a:rPr lang="en-US" sz="800" b="0" dirty="0" err="1" smtClean="0"/>
              <a:t>ther</a:t>
            </a:r>
            <a:r>
              <a:rPr lang="en-US" sz="800" b="0" dirty="0" smtClean="0"/>
              <a:t> enterprises in your sector- </a:t>
            </a:r>
            <a:r>
              <a:rPr lang="mn-MN" sz="800" b="0" dirty="0" smtClean="0"/>
              <a:t>Өрсөлдөгчид болон таны салбар дахь бусад аж ахуйн нэгжүүд</a:t>
            </a:r>
            <a:endParaRPr lang="en-US" sz="800" b="0" dirty="0" smtClean="0"/>
          </a:p>
          <a:p>
            <a:pPr algn="just"/>
            <a:r>
              <a:rPr lang="en-US" sz="800" b="0" dirty="0" smtClean="0"/>
              <a:t>Consultants, commercial labs, or private R&amp;D institutes</a:t>
            </a:r>
            <a:r>
              <a:rPr lang="mn-MN" sz="800" b="0" dirty="0" smtClean="0"/>
              <a:t> </a:t>
            </a:r>
            <a:r>
              <a:rPr lang="en-US" sz="800" b="0" dirty="0" smtClean="0"/>
              <a:t>- </a:t>
            </a:r>
            <a:r>
              <a:rPr lang="mn-MN" sz="800" b="0" dirty="0" smtClean="0"/>
              <a:t>Зөвлөхүүд, арилжааны лаборатори, эсвэл хувийн СХА-ын байгууллагууд</a:t>
            </a:r>
            <a:endParaRPr lang="en-US" sz="800" b="0" dirty="0" smtClean="0"/>
          </a:p>
          <a:p>
            <a:pPr algn="l"/>
            <a:r>
              <a:rPr lang="en-US" sz="800" b="0" dirty="0" smtClean="0"/>
              <a:t>Universities or other higher education institutions</a:t>
            </a:r>
            <a:r>
              <a:rPr lang="mn-MN" sz="800" b="0" dirty="0" smtClean="0"/>
              <a:t> </a:t>
            </a:r>
            <a:r>
              <a:rPr lang="en-US" sz="800" b="0" dirty="0" smtClean="0"/>
              <a:t>- </a:t>
            </a:r>
            <a:r>
              <a:rPr lang="mn-MN" sz="800" b="0" dirty="0" smtClean="0"/>
              <a:t>Их, дээд сургуулиуд болон бусад дээд</a:t>
            </a:r>
            <a:r>
              <a:rPr lang="en-US" sz="800" b="0" dirty="0" smtClean="0"/>
              <a:t> </a:t>
            </a:r>
            <a:r>
              <a:rPr lang="mn-MN" sz="800" b="0" dirty="0" smtClean="0"/>
              <a:t>боловсролын байгууллагууд</a:t>
            </a:r>
            <a:endParaRPr lang="en-US" sz="800" b="0" dirty="0" smtClean="0"/>
          </a:p>
        </p:txBody>
      </p:sp>
    </p:spTree>
    <p:extLst>
      <p:ext uri="{BB962C8B-B14F-4D97-AF65-F5344CB8AC3E}">
        <p14:creationId xmlns:p14="http://schemas.microsoft.com/office/powerpoint/2010/main" xmlns="" val="374040137"/>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dirty="0" smtClean="0"/>
              <a:t/>
            </a:r>
            <a:br>
              <a:rPr lang="en-US" dirty="0" smtClean="0"/>
            </a:br>
            <a:r>
              <a:rPr lang="mn-MN" dirty="0" smtClean="0"/>
              <a:t>Үндсэн хэлбэрүүд</a:t>
            </a:r>
            <a:r>
              <a:rPr lang="en-US" dirty="0" smtClean="0"/>
              <a:t>: </a:t>
            </a:r>
            <a:r>
              <a:rPr lang="mn-MN" dirty="0" smtClean="0"/>
              <a:t>ОНИС</a:t>
            </a:r>
            <a:r>
              <a:rPr lang="en-US" dirty="0" smtClean="0"/>
              <a:t/>
            </a:r>
            <a:br>
              <a:rPr lang="en-US" dirty="0" smtClean="0"/>
            </a:br>
            <a:r>
              <a:rPr lang="mn-MN" sz="1600" dirty="0" smtClean="0"/>
              <a:t>ОНИС </a:t>
            </a:r>
            <a:r>
              <a:rPr lang="en-US" sz="1600" dirty="0" smtClean="0"/>
              <a:t>= </a:t>
            </a:r>
            <a:r>
              <a:rPr lang="en-GB" sz="1600" dirty="0" smtClean="0">
                <a:solidFill>
                  <a:srgbClr val="000066"/>
                </a:solidFill>
                <a:effectLst>
                  <a:outerShdw blurRad="38100" dist="38100" dir="2700000" algn="tl">
                    <a:srgbClr val="C0C0C0"/>
                  </a:outerShdw>
                </a:effectLst>
              </a:rPr>
              <a:t>The Community Innovation Survey (CIS)</a:t>
            </a:r>
            <a:r>
              <a:rPr lang="en-GB" sz="3200" dirty="0" smtClean="0">
                <a:solidFill>
                  <a:srgbClr val="000066"/>
                </a:solidFill>
              </a:rPr>
              <a:t/>
            </a:r>
            <a:br>
              <a:rPr lang="en-GB" sz="3200" dirty="0" smtClean="0">
                <a:solidFill>
                  <a:srgbClr val="000066"/>
                </a:solidFill>
              </a:rPr>
            </a:br>
            <a:endParaRPr lang="en-GB" dirty="0" smtClean="0"/>
          </a:p>
        </p:txBody>
      </p:sp>
      <p:sp>
        <p:nvSpPr>
          <p:cNvPr id="4" name="Rectangle 3"/>
          <p:cNvSpPr txBox="1">
            <a:spLocks noChangeArrowheads="1"/>
          </p:cNvSpPr>
          <p:nvPr/>
        </p:nvSpPr>
        <p:spPr bwMode="auto">
          <a:xfrm>
            <a:off x="71438" y="1125538"/>
            <a:ext cx="8964612" cy="647278"/>
          </a:xfrm>
          <a:prstGeom prst="rect">
            <a:avLst/>
          </a:prstGeom>
          <a:solidFill>
            <a:srgbClr val="FFFFFF"/>
          </a:solid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lgn="l" rtl="0" eaLnBrk="0" fontAlgn="base" hangingPunct="0">
              <a:spcBef>
                <a:spcPct val="50000"/>
              </a:spcBef>
              <a:spcAft>
                <a:spcPct val="0"/>
              </a:spcAft>
              <a:buClr>
                <a:schemeClr val="tx1"/>
              </a:buClr>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50000"/>
              </a:spcBef>
              <a:spcAft>
                <a:spcPct val="0"/>
              </a:spcAft>
              <a:buClr>
                <a:schemeClr val="tx1"/>
              </a:buClr>
              <a:buChar char="•"/>
              <a:defRPr sz="2400">
                <a:solidFill>
                  <a:schemeClr val="tx1"/>
                </a:solidFill>
                <a:latin typeface="+mn-lt"/>
              </a:defRPr>
            </a:lvl2pPr>
            <a:lvl3pPr marL="1143000" indent="-228600" algn="l" rtl="0" eaLnBrk="0" fontAlgn="base" hangingPunct="0">
              <a:spcBef>
                <a:spcPct val="50000"/>
              </a:spcBef>
              <a:spcAft>
                <a:spcPct val="0"/>
              </a:spcAft>
              <a:buClr>
                <a:schemeClr val="tx1"/>
              </a:buClr>
              <a:buChar char="»"/>
              <a:defRPr sz="2000">
                <a:solidFill>
                  <a:schemeClr val="tx1"/>
                </a:solidFill>
                <a:latin typeface="+mn-lt"/>
              </a:defRPr>
            </a:lvl3pPr>
            <a:lvl4pPr marL="1600200" indent="-228600" algn="l" rtl="0" eaLnBrk="0" fontAlgn="base" hangingPunct="0">
              <a:spcBef>
                <a:spcPct val="50000"/>
              </a:spcBef>
              <a:spcAft>
                <a:spcPct val="0"/>
              </a:spcAft>
              <a:buClr>
                <a:schemeClr val="tx1"/>
              </a:buClr>
              <a:buChar char="–"/>
              <a:defRPr sz="2000">
                <a:solidFill>
                  <a:schemeClr val="tx1"/>
                </a:solidFill>
                <a:latin typeface="+mn-lt"/>
              </a:defRPr>
            </a:lvl4pPr>
            <a:lvl5pPr marL="2057400" indent="-228600" algn="l" rtl="0" eaLnBrk="0" fontAlgn="base" hangingPunct="0">
              <a:spcBef>
                <a:spcPct val="50000"/>
              </a:spcBef>
              <a:spcAft>
                <a:spcPct val="0"/>
              </a:spcAft>
              <a:buClr>
                <a:schemeClr val="tx1"/>
              </a:buClr>
              <a:buChar char="–"/>
              <a:defRPr sz="2000">
                <a:solidFill>
                  <a:schemeClr val="tx1"/>
                </a:solidFill>
                <a:latin typeface="+mn-lt"/>
              </a:defRPr>
            </a:lvl5pPr>
            <a:lvl6pPr marL="2514600" indent="-228600" algn="l" rtl="0" eaLnBrk="0" fontAlgn="base" hangingPunct="0">
              <a:spcBef>
                <a:spcPct val="50000"/>
              </a:spcBef>
              <a:spcAft>
                <a:spcPct val="0"/>
              </a:spcAft>
              <a:buClr>
                <a:schemeClr val="tx1"/>
              </a:buClr>
              <a:buChar char="–"/>
              <a:defRPr sz="2000">
                <a:solidFill>
                  <a:schemeClr val="tx1"/>
                </a:solidFill>
                <a:latin typeface="+mn-lt"/>
              </a:defRPr>
            </a:lvl6pPr>
            <a:lvl7pPr marL="2971800" indent="-228600" algn="l" rtl="0" eaLnBrk="0" fontAlgn="base" hangingPunct="0">
              <a:spcBef>
                <a:spcPct val="50000"/>
              </a:spcBef>
              <a:spcAft>
                <a:spcPct val="0"/>
              </a:spcAft>
              <a:buClr>
                <a:schemeClr val="tx1"/>
              </a:buClr>
              <a:buChar char="–"/>
              <a:defRPr sz="2000">
                <a:solidFill>
                  <a:schemeClr val="tx1"/>
                </a:solidFill>
                <a:latin typeface="+mn-lt"/>
              </a:defRPr>
            </a:lvl7pPr>
            <a:lvl8pPr marL="3429000" indent="-228600" algn="l" rtl="0" eaLnBrk="0" fontAlgn="base" hangingPunct="0">
              <a:spcBef>
                <a:spcPct val="50000"/>
              </a:spcBef>
              <a:spcAft>
                <a:spcPct val="0"/>
              </a:spcAft>
              <a:buClr>
                <a:schemeClr val="tx1"/>
              </a:buClr>
              <a:buChar char="–"/>
              <a:defRPr sz="2000">
                <a:solidFill>
                  <a:schemeClr val="tx1"/>
                </a:solidFill>
                <a:latin typeface="+mn-lt"/>
              </a:defRPr>
            </a:lvl8pPr>
            <a:lvl9pPr marL="3886200" indent="-228600" algn="l" rtl="0" eaLnBrk="0" fontAlgn="base" hangingPunct="0">
              <a:spcBef>
                <a:spcPct val="50000"/>
              </a:spcBef>
              <a:spcAft>
                <a:spcPct val="0"/>
              </a:spcAft>
              <a:buClr>
                <a:schemeClr val="tx1"/>
              </a:buClr>
              <a:buChar char="–"/>
              <a:defRPr sz="2000">
                <a:solidFill>
                  <a:schemeClr val="tx1"/>
                </a:solidFill>
                <a:latin typeface="+mn-lt"/>
              </a:defRPr>
            </a:lvl9pPr>
          </a:lstStyle>
          <a:p>
            <a:pPr algn="just">
              <a:lnSpc>
                <a:spcPct val="90000"/>
              </a:lnSpc>
              <a:spcBef>
                <a:spcPct val="75000"/>
              </a:spcBef>
              <a:buClr>
                <a:srgbClr val="000066"/>
              </a:buClr>
              <a:buSzPct val="85000"/>
              <a:defRPr/>
            </a:pPr>
            <a:r>
              <a:rPr lang="mn-MN" sz="2600" dirty="0" smtClean="0">
                <a:solidFill>
                  <a:srgbClr val="000066"/>
                </a:solidFill>
                <a:effectLst>
                  <a:outerShdw blurRad="38100" dist="38100" dir="2700000" algn="tl">
                    <a:srgbClr val="C0C0C0"/>
                  </a:outerShdw>
                </a:effectLst>
              </a:rPr>
              <a:t>Олон нийтийн инновацийн судалгаа</a:t>
            </a:r>
            <a:r>
              <a:rPr lang="en-GB" sz="2600" dirty="0" smtClean="0">
                <a:solidFill>
                  <a:srgbClr val="000066"/>
                </a:solidFill>
                <a:effectLst>
                  <a:outerShdw blurRad="38100" dist="38100" dir="2700000" algn="tl">
                    <a:srgbClr val="C0C0C0"/>
                  </a:outerShdw>
                </a:effectLst>
              </a:rPr>
              <a:t> (</a:t>
            </a:r>
            <a:r>
              <a:rPr lang="mn-MN" sz="2600" dirty="0" smtClean="0">
                <a:solidFill>
                  <a:srgbClr val="000066"/>
                </a:solidFill>
                <a:effectLst>
                  <a:outerShdw blurRad="38100" dist="38100" dir="2700000" algn="tl">
                    <a:srgbClr val="C0C0C0"/>
                  </a:outerShdw>
                </a:effectLst>
              </a:rPr>
              <a:t>ОНИС</a:t>
            </a:r>
            <a:r>
              <a:rPr lang="en-GB" sz="2600" dirty="0" smtClean="0">
                <a:solidFill>
                  <a:srgbClr val="000066"/>
                </a:solidFill>
                <a:effectLst>
                  <a:outerShdw blurRad="38100" dist="38100" dir="2700000" algn="tl">
                    <a:srgbClr val="C0C0C0"/>
                  </a:outerShdw>
                </a:effectLst>
              </a:rPr>
              <a:t>):</a:t>
            </a:r>
          </a:p>
          <a:p>
            <a:pPr algn="just">
              <a:lnSpc>
                <a:spcPct val="90000"/>
              </a:lnSpc>
              <a:spcBef>
                <a:spcPct val="75000"/>
              </a:spcBef>
              <a:buClr>
                <a:srgbClr val="000066"/>
              </a:buClr>
              <a:buSzPct val="85000"/>
              <a:defRPr/>
            </a:pPr>
            <a:endParaRPr lang="en-GB" sz="2600" dirty="0" smtClean="0">
              <a:solidFill>
                <a:srgbClr val="000066"/>
              </a:solidFill>
            </a:endParaRPr>
          </a:p>
          <a:p>
            <a:pPr marL="457200" lvl="1" indent="0" algn="just">
              <a:spcBef>
                <a:spcPts val="600"/>
              </a:spcBef>
              <a:buClr>
                <a:srgbClr val="000066"/>
              </a:buClr>
              <a:buSzPct val="85000"/>
              <a:buNone/>
              <a:defRPr/>
            </a:pPr>
            <a:endParaRPr lang="en-GB" sz="2000" b="0" dirty="0">
              <a:cs typeface="Arial" charset="0"/>
            </a:endParaRPr>
          </a:p>
        </p:txBody>
      </p:sp>
      <p:graphicFrame>
        <p:nvGraphicFramePr>
          <p:cNvPr id="5" name="Table 4"/>
          <p:cNvGraphicFramePr>
            <a:graphicFrameLocks noGrp="1"/>
          </p:cNvGraphicFramePr>
          <p:nvPr>
            <p:extLst>
              <p:ext uri="{D42A27DB-BD31-4B8C-83A1-F6EECF244321}">
                <p14:modId xmlns:p14="http://schemas.microsoft.com/office/powerpoint/2010/main" xmlns="" val="947148384"/>
              </p:ext>
            </p:extLst>
          </p:nvPr>
        </p:nvGraphicFramePr>
        <p:xfrm>
          <a:off x="813779" y="1791260"/>
          <a:ext cx="3780000" cy="3741256"/>
        </p:xfrm>
        <a:graphic>
          <a:graphicData uri="http://schemas.openxmlformats.org/drawingml/2006/table">
            <a:tbl>
              <a:tblPr>
                <a:tableStyleId>{2D5ABB26-0587-4C30-8999-92F81FD0307C}</a:tableStyleId>
              </a:tblPr>
              <a:tblGrid>
                <a:gridCol w="1663200"/>
                <a:gridCol w="2116800"/>
              </a:tblGrid>
              <a:tr h="449416">
                <a:tc>
                  <a:txBody>
                    <a:bodyPr/>
                    <a:lstStyle>
                      <a:lvl1pPr eaLnBrk="0" hangingPunct="0">
                        <a:spcBef>
                          <a:spcPct val="20000"/>
                        </a:spcBef>
                        <a:defRPr sz="2800">
                          <a:solidFill>
                            <a:schemeClr val="tx1"/>
                          </a:solidFill>
                          <a:latin typeface="Arial" pitchFamily="34" charset="0"/>
                          <a:ea typeface="MS PGothic" pitchFamily="34" charset="-128"/>
                          <a:cs typeface="Arial" pitchFamily="34" charset="0"/>
                        </a:defRPr>
                      </a:lvl1pPr>
                      <a:lvl2pPr marL="742950" indent="-285750" eaLnBrk="0" hangingPunct="0">
                        <a:spcBef>
                          <a:spcPct val="20000"/>
                        </a:spcBef>
                        <a:defRPr sz="2400">
                          <a:solidFill>
                            <a:schemeClr val="tx1"/>
                          </a:solidFill>
                          <a:latin typeface="Arial" pitchFamily="34" charset="0"/>
                          <a:ea typeface="Arial" pitchFamily="34" charset="0"/>
                          <a:cs typeface="Arial" pitchFamily="34" charset="0"/>
                        </a:defRPr>
                      </a:lvl2pPr>
                      <a:lvl3pPr marL="1143000" indent="-228600" eaLnBrk="0" hangingPunct="0">
                        <a:spcBef>
                          <a:spcPct val="20000"/>
                        </a:spcBef>
                        <a:defRPr sz="2000">
                          <a:solidFill>
                            <a:schemeClr val="tx1"/>
                          </a:solidFill>
                          <a:latin typeface="Arial" pitchFamily="34" charset="0"/>
                          <a:ea typeface="Arial" pitchFamily="34" charset="0"/>
                          <a:cs typeface="Arial" pitchFamily="34" charset="0"/>
                        </a:defRPr>
                      </a:lvl3pPr>
                      <a:lvl4pPr marL="1600200" indent="-228600" eaLnBrk="0" hangingPunct="0">
                        <a:spcBef>
                          <a:spcPct val="20000"/>
                        </a:spcBef>
                        <a:defRPr>
                          <a:solidFill>
                            <a:schemeClr val="tx1"/>
                          </a:solidFill>
                          <a:latin typeface="Arial" pitchFamily="34" charset="0"/>
                          <a:ea typeface="Arial" pitchFamily="34" charset="0"/>
                          <a:cs typeface="Arial" pitchFamily="34" charset="0"/>
                        </a:defRPr>
                      </a:lvl4pPr>
                      <a:lvl5pPr marL="2057400" indent="-228600" eaLnBrk="0" hangingPunct="0">
                        <a:spcBef>
                          <a:spcPct val="20000"/>
                        </a:spcBef>
                        <a:defRPr>
                          <a:solidFill>
                            <a:schemeClr val="tx1"/>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9p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mn-MN" altLang="en-US" sz="1600" b="1" i="0" u="none" strike="noStrike" cap="none" normalizeH="0" baseline="0" dirty="0" smtClean="0">
                          <a:ln>
                            <a:noFill/>
                          </a:ln>
                          <a:solidFill>
                            <a:schemeClr val="bg1"/>
                          </a:solidFill>
                          <a:effectLst/>
                          <a:latin typeface="Calibri" pitchFamily="34" charset="0"/>
                          <a:ea typeface="MS PGothic" pitchFamily="34" charset="-128"/>
                        </a:rPr>
                        <a:t>ОНИС тойрог</a:t>
                      </a:r>
                      <a:endParaRPr kumimoji="0" lang="en-AU" altLang="en-US" sz="1400" b="1" i="0" u="none" strike="noStrike" cap="none" normalizeH="0" baseline="0" dirty="0" smtClean="0">
                        <a:ln>
                          <a:noFill/>
                        </a:ln>
                        <a:solidFill>
                          <a:schemeClr val="bg1"/>
                        </a:solidFill>
                        <a:effectLst/>
                        <a:latin typeface="Calibri" pitchFamily="34" charset="0"/>
                        <a:ea typeface="MS PGothic" pitchFamily="34" charset="-128"/>
                      </a:endParaRPr>
                    </a:p>
                  </a:txBody>
                  <a:tcPr marL="44174" marR="44174" marT="0" marB="0" anchor="ctr" horzOverflow="overflow">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solidFill>
                      <a:srgbClr val="000066"/>
                    </a:solidFill>
                  </a:tcPr>
                </a:tc>
                <a:tc>
                  <a:txBody>
                    <a:bodyPr/>
                    <a:lstStyle>
                      <a:lvl1pPr eaLnBrk="0" hangingPunct="0">
                        <a:spcBef>
                          <a:spcPct val="20000"/>
                        </a:spcBef>
                        <a:defRPr sz="2800">
                          <a:solidFill>
                            <a:schemeClr val="tx1"/>
                          </a:solidFill>
                          <a:latin typeface="Arial" pitchFamily="34" charset="0"/>
                          <a:ea typeface="MS PGothic" pitchFamily="34" charset="-128"/>
                          <a:cs typeface="Arial" pitchFamily="34" charset="0"/>
                        </a:defRPr>
                      </a:lvl1pPr>
                      <a:lvl2pPr marL="742950" indent="-285750" eaLnBrk="0" hangingPunct="0">
                        <a:spcBef>
                          <a:spcPct val="20000"/>
                        </a:spcBef>
                        <a:defRPr sz="2400">
                          <a:solidFill>
                            <a:schemeClr val="tx1"/>
                          </a:solidFill>
                          <a:latin typeface="Arial" pitchFamily="34" charset="0"/>
                          <a:ea typeface="Arial" pitchFamily="34" charset="0"/>
                          <a:cs typeface="Arial" pitchFamily="34" charset="0"/>
                        </a:defRPr>
                      </a:lvl2pPr>
                      <a:lvl3pPr marL="1143000" indent="-228600" eaLnBrk="0" hangingPunct="0">
                        <a:spcBef>
                          <a:spcPct val="20000"/>
                        </a:spcBef>
                        <a:defRPr sz="2000">
                          <a:solidFill>
                            <a:schemeClr val="tx1"/>
                          </a:solidFill>
                          <a:latin typeface="Arial" pitchFamily="34" charset="0"/>
                          <a:ea typeface="Arial" pitchFamily="34" charset="0"/>
                          <a:cs typeface="Arial" pitchFamily="34" charset="0"/>
                        </a:defRPr>
                      </a:lvl3pPr>
                      <a:lvl4pPr marL="1600200" indent="-228600" eaLnBrk="0" hangingPunct="0">
                        <a:spcBef>
                          <a:spcPct val="20000"/>
                        </a:spcBef>
                        <a:defRPr>
                          <a:solidFill>
                            <a:schemeClr val="tx1"/>
                          </a:solidFill>
                          <a:latin typeface="Arial" pitchFamily="34" charset="0"/>
                          <a:ea typeface="Arial" pitchFamily="34" charset="0"/>
                          <a:cs typeface="Arial" pitchFamily="34" charset="0"/>
                        </a:defRPr>
                      </a:lvl4pPr>
                      <a:lvl5pPr marL="2057400" indent="-228600" eaLnBrk="0" hangingPunct="0">
                        <a:spcBef>
                          <a:spcPct val="20000"/>
                        </a:spcBef>
                        <a:defRPr>
                          <a:solidFill>
                            <a:schemeClr val="tx1"/>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9p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mn-MN" altLang="en-US" sz="1600" b="1" i="0" u="none" strike="noStrike" cap="none" normalizeH="0" baseline="0" dirty="0" smtClean="0">
                          <a:ln>
                            <a:noFill/>
                          </a:ln>
                          <a:solidFill>
                            <a:schemeClr val="bg1"/>
                          </a:solidFill>
                          <a:effectLst/>
                          <a:latin typeface="Calibri" pitchFamily="34" charset="0"/>
                          <a:ea typeface="MS PGothic" pitchFamily="34" charset="-128"/>
                        </a:rPr>
                        <a:t>Ажиглалтын хугацаа</a:t>
                      </a:r>
                      <a:endParaRPr kumimoji="0" lang="en-AU" altLang="en-US" sz="1400" b="1" i="0" u="none" strike="noStrike" cap="none" normalizeH="0" baseline="0" dirty="0" smtClean="0">
                        <a:ln>
                          <a:noFill/>
                        </a:ln>
                        <a:solidFill>
                          <a:schemeClr val="bg1"/>
                        </a:solidFill>
                        <a:effectLst/>
                        <a:latin typeface="Calibri" pitchFamily="34" charset="0"/>
                        <a:ea typeface="MS PGothic" pitchFamily="34" charset="-128"/>
                      </a:endParaRPr>
                    </a:p>
                  </a:txBody>
                  <a:tcPr marL="44174" marR="44174" marT="0" marB="0" anchor="ctr" horzOverflow="overflow">
                    <a:lnL w="38100" cap="flat" cmpd="sng" algn="ctr">
                      <a:solidFill>
                        <a:srgbClr val="000066"/>
                      </a:solidFill>
                      <a:prstDash val="solid"/>
                      <a:round/>
                      <a:headEnd type="none" w="med" len="med"/>
                      <a:tailEnd type="none" w="med" len="med"/>
                    </a:lnL>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solidFill>
                      <a:srgbClr val="000066"/>
                    </a:solidFill>
                  </a:tcPr>
                </a:tc>
              </a:tr>
              <a:tr h="361266">
                <a:tc>
                  <a:txBody>
                    <a:bodyPr/>
                    <a:lstStyle>
                      <a:lvl1pPr eaLnBrk="0" hangingPunct="0">
                        <a:spcBef>
                          <a:spcPct val="20000"/>
                        </a:spcBef>
                        <a:defRPr sz="2800">
                          <a:solidFill>
                            <a:schemeClr val="tx1"/>
                          </a:solidFill>
                          <a:latin typeface="Arial" pitchFamily="34" charset="0"/>
                          <a:ea typeface="MS PGothic" pitchFamily="34" charset="-128"/>
                          <a:cs typeface="Arial" pitchFamily="34" charset="0"/>
                        </a:defRPr>
                      </a:lvl1pPr>
                      <a:lvl2pPr marL="742950" indent="-285750" eaLnBrk="0" hangingPunct="0">
                        <a:spcBef>
                          <a:spcPct val="20000"/>
                        </a:spcBef>
                        <a:defRPr sz="2400">
                          <a:solidFill>
                            <a:schemeClr val="tx1"/>
                          </a:solidFill>
                          <a:latin typeface="Arial" pitchFamily="34" charset="0"/>
                          <a:ea typeface="Arial" pitchFamily="34" charset="0"/>
                          <a:cs typeface="Arial" pitchFamily="34" charset="0"/>
                        </a:defRPr>
                      </a:lvl2pPr>
                      <a:lvl3pPr marL="1143000" indent="-228600" eaLnBrk="0" hangingPunct="0">
                        <a:spcBef>
                          <a:spcPct val="20000"/>
                        </a:spcBef>
                        <a:defRPr sz="2000">
                          <a:solidFill>
                            <a:schemeClr val="tx1"/>
                          </a:solidFill>
                          <a:latin typeface="Arial" pitchFamily="34" charset="0"/>
                          <a:ea typeface="Arial" pitchFamily="34" charset="0"/>
                          <a:cs typeface="Arial" pitchFamily="34" charset="0"/>
                        </a:defRPr>
                      </a:lvl3pPr>
                      <a:lvl4pPr marL="1600200" indent="-228600" eaLnBrk="0" hangingPunct="0">
                        <a:spcBef>
                          <a:spcPct val="20000"/>
                        </a:spcBef>
                        <a:defRPr>
                          <a:solidFill>
                            <a:schemeClr val="tx1"/>
                          </a:solidFill>
                          <a:latin typeface="Arial" pitchFamily="34" charset="0"/>
                          <a:ea typeface="Arial" pitchFamily="34" charset="0"/>
                          <a:cs typeface="Arial" pitchFamily="34" charset="0"/>
                        </a:defRPr>
                      </a:lvl4pPr>
                      <a:lvl5pPr marL="2057400" indent="-228600" eaLnBrk="0" hangingPunct="0">
                        <a:spcBef>
                          <a:spcPct val="20000"/>
                        </a:spcBef>
                        <a:defRPr>
                          <a:solidFill>
                            <a:schemeClr val="tx1"/>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9p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mn-MN" altLang="en-US" sz="1600" b="0" i="0" u="none" strike="noStrike" cap="none" normalizeH="0" baseline="0" dirty="0" smtClean="0">
                          <a:ln>
                            <a:noFill/>
                          </a:ln>
                          <a:solidFill>
                            <a:schemeClr val="tx1"/>
                          </a:solidFill>
                          <a:effectLst/>
                          <a:latin typeface="Calibri" pitchFamily="34" charset="0"/>
                          <a:ea typeface="MS PGothic" pitchFamily="34" charset="-128"/>
                        </a:rPr>
                        <a:t>ОНИС</a:t>
                      </a:r>
                      <a:r>
                        <a:rPr kumimoji="0" lang="en-US" altLang="en-US" sz="1600" u="none" strike="noStrike" cap="none" normalizeH="0" baseline="0" dirty="0" smtClean="0">
                          <a:ln>
                            <a:noFill/>
                          </a:ln>
                          <a:effectLst/>
                        </a:rPr>
                        <a:t>-1</a:t>
                      </a:r>
                      <a:endParaRPr kumimoji="0" lang="en-AU" altLang="en-US" sz="1400" b="1" i="0" u="none" strike="noStrike" cap="none" normalizeH="0" baseline="0" dirty="0" smtClean="0">
                        <a:ln>
                          <a:noFill/>
                        </a:ln>
                        <a:solidFill>
                          <a:schemeClr val="accent2"/>
                        </a:solidFill>
                        <a:effectLst/>
                        <a:latin typeface="Calibri" pitchFamily="34" charset="0"/>
                        <a:ea typeface="MS PGothic" pitchFamily="34" charset="-128"/>
                      </a:endParaRPr>
                    </a:p>
                  </a:txBody>
                  <a:tcPr marL="44174" marR="44174" marT="0" marB="0" horzOverflow="overflow">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tcPr>
                </a:tc>
                <a:tc>
                  <a:txBody>
                    <a:bodyPr/>
                    <a:lstStyle>
                      <a:lvl1pPr eaLnBrk="0" hangingPunct="0">
                        <a:spcBef>
                          <a:spcPct val="20000"/>
                        </a:spcBef>
                        <a:defRPr sz="2800">
                          <a:solidFill>
                            <a:schemeClr val="tx1"/>
                          </a:solidFill>
                          <a:latin typeface="Arial" pitchFamily="34" charset="0"/>
                          <a:ea typeface="MS PGothic" pitchFamily="34" charset="-128"/>
                          <a:cs typeface="Arial" pitchFamily="34" charset="0"/>
                        </a:defRPr>
                      </a:lvl1pPr>
                      <a:lvl2pPr marL="742950" indent="-285750" eaLnBrk="0" hangingPunct="0">
                        <a:spcBef>
                          <a:spcPct val="20000"/>
                        </a:spcBef>
                        <a:defRPr sz="2400">
                          <a:solidFill>
                            <a:schemeClr val="tx1"/>
                          </a:solidFill>
                          <a:latin typeface="Arial" pitchFamily="34" charset="0"/>
                          <a:ea typeface="Arial" pitchFamily="34" charset="0"/>
                          <a:cs typeface="Arial" pitchFamily="34" charset="0"/>
                        </a:defRPr>
                      </a:lvl2pPr>
                      <a:lvl3pPr marL="1143000" indent="-228600" eaLnBrk="0" hangingPunct="0">
                        <a:spcBef>
                          <a:spcPct val="20000"/>
                        </a:spcBef>
                        <a:defRPr sz="2000">
                          <a:solidFill>
                            <a:schemeClr val="tx1"/>
                          </a:solidFill>
                          <a:latin typeface="Arial" pitchFamily="34" charset="0"/>
                          <a:ea typeface="Arial" pitchFamily="34" charset="0"/>
                          <a:cs typeface="Arial" pitchFamily="34" charset="0"/>
                        </a:defRPr>
                      </a:lvl3pPr>
                      <a:lvl4pPr marL="1600200" indent="-228600" eaLnBrk="0" hangingPunct="0">
                        <a:spcBef>
                          <a:spcPct val="20000"/>
                        </a:spcBef>
                        <a:defRPr>
                          <a:solidFill>
                            <a:schemeClr val="tx1"/>
                          </a:solidFill>
                          <a:latin typeface="Arial" pitchFamily="34" charset="0"/>
                          <a:ea typeface="Arial" pitchFamily="34" charset="0"/>
                          <a:cs typeface="Arial" pitchFamily="34" charset="0"/>
                        </a:defRPr>
                      </a:lvl4pPr>
                      <a:lvl5pPr marL="2057400" indent="-228600" eaLnBrk="0" hangingPunct="0">
                        <a:spcBef>
                          <a:spcPct val="20000"/>
                        </a:spcBef>
                        <a:defRPr>
                          <a:solidFill>
                            <a:schemeClr val="tx1"/>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9p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en-US" sz="1600" u="none" strike="noStrike" cap="none" normalizeH="0" baseline="0" dirty="0" smtClean="0">
                          <a:ln>
                            <a:noFill/>
                          </a:ln>
                          <a:effectLst/>
                        </a:rPr>
                        <a:t>1990-1992</a:t>
                      </a:r>
                      <a:endParaRPr kumimoji="0" lang="en-AU" altLang="en-US" sz="1400" b="0" i="0" u="none" strike="noStrike" cap="none" normalizeH="0" baseline="0" dirty="0" smtClean="0">
                        <a:ln>
                          <a:noFill/>
                        </a:ln>
                        <a:solidFill>
                          <a:schemeClr val="tx1"/>
                        </a:solidFill>
                        <a:effectLst/>
                        <a:latin typeface="Calibri" pitchFamily="34" charset="0"/>
                        <a:ea typeface="MS PGothic" pitchFamily="34" charset="-128"/>
                      </a:endParaRPr>
                    </a:p>
                  </a:txBody>
                  <a:tcPr marL="44174" marR="44174" marT="0" marB="0" horzOverflow="overflow">
                    <a:lnL w="38100" cap="flat" cmpd="sng" algn="ctr">
                      <a:solidFill>
                        <a:srgbClr val="000066"/>
                      </a:solidFill>
                      <a:prstDash val="solid"/>
                      <a:round/>
                      <a:headEnd type="none" w="med" len="med"/>
                      <a:tailEnd type="none" w="med" len="med"/>
                    </a:lnL>
                    <a:lnT w="38100"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tcPr>
                </a:tc>
              </a:tr>
              <a:tr h="365494">
                <a:tc>
                  <a:txBody>
                    <a:bodyPr/>
                    <a:lstStyle>
                      <a:lvl1pPr eaLnBrk="0" hangingPunct="0">
                        <a:spcBef>
                          <a:spcPct val="20000"/>
                        </a:spcBef>
                        <a:defRPr sz="2800">
                          <a:solidFill>
                            <a:schemeClr val="tx1"/>
                          </a:solidFill>
                          <a:latin typeface="Arial" pitchFamily="34" charset="0"/>
                          <a:ea typeface="MS PGothic" pitchFamily="34" charset="-128"/>
                          <a:cs typeface="Arial" pitchFamily="34" charset="0"/>
                        </a:defRPr>
                      </a:lvl1pPr>
                      <a:lvl2pPr marL="742950" indent="-285750" eaLnBrk="0" hangingPunct="0">
                        <a:spcBef>
                          <a:spcPct val="20000"/>
                        </a:spcBef>
                        <a:defRPr sz="2400">
                          <a:solidFill>
                            <a:schemeClr val="tx1"/>
                          </a:solidFill>
                          <a:latin typeface="Arial" pitchFamily="34" charset="0"/>
                          <a:ea typeface="Arial" pitchFamily="34" charset="0"/>
                          <a:cs typeface="Arial" pitchFamily="34" charset="0"/>
                        </a:defRPr>
                      </a:lvl2pPr>
                      <a:lvl3pPr marL="1143000" indent="-228600" eaLnBrk="0" hangingPunct="0">
                        <a:spcBef>
                          <a:spcPct val="20000"/>
                        </a:spcBef>
                        <a:defRPr sz="2000">
                          <a:solidFill>
                            <a:schemeClr val="tx1"/>
                          </a:solidFill>
                          <a:latin typeface="Arial" pitchFamily="34" charset="0"/>
                          <a:ea typeface="Arial" pitchFamily="34" charset="0"/>
                          <a:cs typeface="Arial" pitchFamily="34" charset="0"/>
                        </a:defRPr>
                      </a:lvl3pPr>
                      <a:lvl4pPr marL="1600200" indent="-228600" eaLnBrk="0" hangingPunct="0">
                        <a:spcBef>
                          <a:spcPct val="20000"/>
                        </a:spcBef>
                        <a:defRPr>
                          <a:solidFill>
                            <a:schemeClr val="tx1"/>
                          </a:solidFill>
                          <a:latin typeface="Arial" pitchFamily="34" charset="0"/>
                          <a:ea typeface="Arial" pitchFamily="34" charset="0"/>
                          <a:cs typeface="Arial" pitchFamily="34" charset="0"/>
                        </a:defRPr>
                      </a:lvl4pPr>
                      <a:lvl5pPr marL="2057400" indent="-228600" eaLnBrk="0" hangingPunct="0">
                        <a:spcBef>
                          <a:spcPct val="20000"/>
                        </a:spcBef>
                        <a:defRPr>
                          <a:solidFill>
                            <a:schemeClr val="tx1"/>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9p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mn-MN" altLang="en-US" sz="1600" b="0" i="0" u="none" strike="noStrike" cap="none" normalizeH="0" baseline="0" dirty="0" smtClean="0">
                          <a:ln>
                            <a:noFill/>
                          </a:ln>
                          <a:solidFill>
                            <a:schemeClr val="tx1"/>
                          </a:solidFill>
                          <a:effectLst/>
                          <a:latin typeface="Calibri" pitchFamily="34" charset="0"/>
                          <a:ea typeface="MS PGothic" pitchFamily="34" charset="-128"/>
                        </a:rPr>
                        <a:t>ОНИС</a:t>
                      </a:r>
                      <a:r>
                        <a:rPr kumimoji="0" lang="en-US" altLang="en-US" sz="1600" u="none" strike="noStrike" cap="none" normalizeH="0" baseline="0" dirty="0" smtClean="0">
                          <a:ln>
                            <a:noFill/>
                          </a:ln>
                          <a:effectLst/>
                        </a:rPr>
                        <a:t>-2</a:t>
                      </a:r>
                      <a:endParaRPr kumimoji="0" lang="en-AU" altLang="en-US" sz="1400" b="1" i="0" u="none" strike="noStrike" cap="none" normalizeH="0" baseline="0" dirty="0" smtClean="0">
                        <a:ln>
                          <a:noFill/>
                        </a:ln>
                        <a:solidFill>
                          <a:schemeClr val="accent2"/>
                        </a:solidFill>
                        <a:effectLst/>
                        <a:latin typeface="Calibri" pitchFamily="34" charset="0"/>
                        <a:ea typeface="MS PGothic" pitchFamily="34" charset="-128"/>
                      </a:endParaRPr>
                    </a:p>
                  </a:txBody>
                  <a:tcPr marL="44174" marR="44174" marT="0" marB="0" horzOverflow="overflow">
                    <a:lnR w="38100"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tcPr>
                </a:tc>
                <a:tc>
                  <a:txBody>
                    <a:bodyPr/>
                    <a:lstStyle>
                      <a:lvl1pPr eaLnBrk="0" hangingPunct="0">
                        <a:spcBef>
                          <a:spcPct val="20000"/>
                        </a:spcBef>
                        <a:defRPr sz="2800">
                          <a:solidFill>
                            <a:schemeClr val="tx1"/>
                          </a:solidFill>
                          <a:latin typeface="Arial" pitchFamily="34" charset="0"/>
                          <a:ea typeface="MS PGothic" pitchFamily="34" charset="-128"/>
                          <a:cs typeface="Arial" pitchFamily="34" charset="0"/>
                        </a:defRPr>
                      </a:lvl1pPr>
                      <a:lvl2pPr marL="742950" indent="-285750" eaLnBrk="0" hangingPunct="0">
                        <a:spcBef>
                          <a:spcPct val="20000"/>
                        </a:spcBef>
                        <a:defRPr sz="2400">
                          <a:solidFill>
                            <a:schemeClr val="tx1"/>
                          </a:solidFill>
                          <a:latin typeface="Arial" pitchFamily="34" charset="0"/>
                          <a:ea typeface="Arial" pitchFamily="34" charset="0"/>
                          <a:cs typeface="Arial" pitchFamily="34" charset="0"/>
                        </a:defRPr>
                      </a:lvl2pPr>
                      <a:lvl3pPr marL="1143000" indent="-228600" eaLnBrk="0" hangingPunct="0">
                        <a:spcBef>
                          <a:spcPct val="20000"/>
                        </a:spcBef>
                        <a:defRPr sz="2000">
                          <a:solidFill>
                            <a:schemeClr val="tx1"/>
                          </a:solidFill>
                          <a:latin typeface="Arial" pitchFamily="34" charset="0"/>
                          <a:ea typeface="Arial" pitchFamily="34" charset="0"/>
                          <a:cs typeface="Arial" pitchFamily="34" charset="0"/>
                        </a:defRPr>
                      </a:lvl3pPr>
                      <a:lvl4pPr marL="1600200" indent="-228600" eaLnBrk="0" hangingPunct="0">
                        <a:spcBef>
                          <a:spcPct val="20000"/>
                        </a:spcBef>
                        <a:defRPr>
                          <a:solidFill>
                            <a:schemeClr val="tx1"/>
                          </a:solidFill>
                          <a:latin typeface="Arial" pitchFamily="34" charset="0"/>
                          <a:ea typeface="Arial" pitchFamily="34" charset="0"/>
                          <a:cs typeface="Arial" pitchFamily="34" charset="0"/>
                        </a:defRPr>
                      </a:lvl4pPr>
                      <a:lvl5pPr marL="2057400" indent="-228600" eaLnBrk="0" hangingPunct="0">
                        <a:spcBef>
                          <a:spcPct val="20000"/>
                        </a:spcBef>
                        <a:defRPr>
                          <a:solidFill>
                            <a:schemeClr val="tx1"/>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9p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en-US" sz="1600" u="none" strike="noStrike" cap="none" normalizeH="0" baseline="0" dirty="0" smtClean="0">
                          <a:ln>
                            <a:noFill/>
                          </a:ln>
                          <a:effectLst/>
                        </a:rPr>
                        <a:t>1994-1996</a:t>
                      </a:r>
                      <a:endParaRPr kumimoji="0" lang="en-AU" altLang="en-US" sz="1400" b="0" i="0" u="none" strike="noStrike" cap="none" normalizeH="0" baseline="0" dirty="0" smtClean="0">
                        <a:ln>
                          <a:noFill/>
                        </a:ln>
                        <a:solidFill>
                          <a:schemeClr val="tx1"/>
                        </a:solidFill>
                        <a:effectLst/>
                        <a:latin typeface="Calibri" pitchFamily="34" charset="0"/>
                        <a:ea typeface="MS PGothic" pitchFamily="34" charset="-128"/>
                      </a:endParaRPr>
                    </a:p>
                  </a:txBody>
                  <a:tcPr marL="44174" marR="44174" marT="0" marB="0" horzOverflow="overflow">
                    <a:lnL w="38100" cap="flat" cmpd="sng" algn="ctr">
                      <a:solidFill>
                        <a:srgbClr val="000066"/>
                      </a:solidFill>
                      <a:prstDash val="solid"/>
                      <a:round/>
                      <a:headEnd type="none" w="med" len="med"/>
                      <a:tailEnd type="none" w="med" len="med"/>
                    </a:lnL>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tcPr>
                </a:tc>
              </a:tr>
              <a:tr h="361266">
                <a:tc>
                  <a:txBody>
                    <a:bodyPr/>
                    <a:lstStyle>
                      <a:lvl1pPr eaLnBrk="0" hangingPunct="0">
                        <a:spcBef>
                          <a:spcPct val="20000"/>
                        </a:spcBef>
                        <a:defRPr sz="2800">
                          <a:solidFill>
                            <a:schemeClr val="tx1"/>
                          </a:solidFill>
                          <a:latin typeface="Arial" pitchFamily="34" charset="0"/>
                          <a:ea typeface="MS PGothic" pitchFamily="34" charset="-128"/>
                          <a:cs typeface="Arial" pitchFamily="34" charset="0"/>
                        </a:defRPr>
                      </a:lvl1pPr>
                      <a:lvl2pPr marL="742950" indent="-285750" eaLnBrk="0" hangingPunct="0">
                        <a:spcBef>
                          <a:spcPct val="20000"/>
                        </a:spcBef>
                        <a:defRPr sz="2400">
                          <a:solidFill>
                            <a:schemeClr val="tx1"/>
                          </a:solidFill>
                          <a:latin typeface="Arial" pitchFamily="34" charset="0"/>
                          <a:ea typeface="Arial" pitchFamily="34" charset="0"/>
                          <a:cs typeface="Arial" pitchFamily="34" charset="0"/>
                        </a:defRPr>
                      </a:lvl2pPr>
                      <a:lvl3pPr marL="1143000" indent="-228600" eaLnBrk="0" hangingPunct="0">
                        <a:spcBef>
                          <a:spcPct val="20000"/>
                        </a:spcBef>
                        <a:defRPr sz="2000">
                          <a:solidFill>
                            <a:schemeClr val="tx1"/>
                          </a:solidFill>
                          <a:latin typeface="Arial" pitchFamily="34" charset="0"/>
                          <a:ea typeface="Arial" pitchFamily="34" charset="0"/>
                          <a:cs typeface="Arial" pitchFamily="34" charset="0"/>
                        </a:defRPr>
                      </a:lvl3pPr>
                      <a:lvl4pPr marL="1600200" indent="-228600" eaLnBrk="0" hangingPunct="0">
                        <a:spcBef>
                          <a:spcPct val="20000"/>
                        </a:spcBef>
                        <a:defRPr>
                          <a:solidFill>
                            <a:schemeClr val="tx1"/>
                          </a:solidFill>
                          <a:latin typeface="Arial" pitchFamily="34" charset="0"/>
                          <a:ea typeface="Arial" pitchFamily="34" charset="0"/>
                          <a:cs typeface="Arial" pitchFamily="34" charset="0"/>
                        </a:defRPr>
                      </a:lvl4pPr>
                      <a:lvl5pPr marL="2057400" indent="-228600" eaLnBrk="0" hangingPunct="0">
                        <a:spcBef>
                          <a:spcPct val="20000"/>
                        </a:spcBef>
                        <a:defRPr>
                          <a:solidFill>
                            <a:schemeClr val="tx1"/>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9p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mn-MN" altLang="en-US" sz="1600" b="0" i="0" u="none" strike="noStrike" cap="none" normalizeH="0" baseline="0" dirty="0" smtClean="0">
                          <a:ln>
                            <a:noFill/>
                          </a:ln>
                          <a:solidFill>
                            <a:schemeClr val="tx1"/>
                          </a:solidFill>
                          <a:effectLst/>
                          <a:latin typeface="Calibri" pitchFamily="34" charset="0"/>
                          <a:ea typeface="MS PGothic" pitchFamily="34" charset="-128"/>
                        </a:rPr>
                        <a:t>ОНИС</a:t>
                      </a:r>
                      <a:r>
                        <a:rPr kumimoji="0" lang="en-US" altLang="en-US" sz="1600" u="none" strike="noStrike" cap="none" normalizeH="0" baseline="0" dirty="0" smtClean="0">
                          <a:ln>
                            <a:noFill/>
                          </a:ln>
                          <a:effectLst/>
                        </a:rPr>
                        <a:t>-3</a:t>
                      </a:r>
                      <a:endParaRPr kumimoji="0" lang="en-AU" altLang="en-US" sz="1400" b="1" i="0" u="none" strike="noStrike" cap="none" normalizeH="0" baseline="0" dirty="0" smtClean="0">
                        <a:ln>
                          <a:noFill/>
                        </a:ln>
                        <a:solidFill>
                          <a:schemeClr val="accent2"/>
                        </a:solidFill>
                        <a:effectLst/>
                        <a:latin typeface="Calibri" pitchFamily="34" charset="0"/>
                        <a:ea typeface="MS PGothic" pitchFamily="34" charset="-128"/>
                      </a:endParaRPr>
                    </a:p>
                  </a:txBody>
                  <a:tcPr marL="44174" marR="44174" marT="0" marB="0" horzOverflow="overflow">
                    <a:lnR w="38100"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tcPr>
                </a:tc>
                <a:tc>
                  <a:txBody>
                    <a:bodyPr/>
                    <a:lstStyle>
                      <a:lvl1pPr eaLnBrk="0" hangingPunct="0">
                        <a:spcBef>
                          <a:spcPct val="20000"/>
                        </a:spcBef>
                        <a:defRPr sz="2800">
                          <a:solidFill>
                            <a:schemeClr val="tx1"/>
                          </a:solidFill>
                          <a:latin typeface="Arial" pitchFamily="34" charset="0"/>
                          <a:ea typeface="MS PGothic" pitchFamily="34" charset="-128"/>
                          <a:cs typeface="Arial" pitchFamily="34" charset="0"/>
                        </a:defRPr>
                      </a:lvl1pPr>
                      <a:lvl2pPr marL="742950" indent="-285750" eaLnBrk="0" hangingPunct="0">
                        <a:spcBef>
                          <a:spcPct val="20000"/>
                        </a:spcBef>
                        <a:defRPr sz="2400">
                          <a:solidFill>
                            <a:schemeClr val="tx1"/>
                          </a:solidFill>
                          <a:latin typeface="Arial" pitchFamily="34" charset="0"/>
                          <a:ea typeface="Arial" pitchFamily="34" charset="0"/>
                          <a:cs typeface="Arial" pitchFamily="34" charset="0"/>
                        </a:defRPr>
                      </a:lvl2pPr>
                      <a:lvl3pPr marL="1143000" indent="-228600" eaLnBrk="0" hangingPunct="0">
                        <a:spcBef>
                          <a:spcPct val="20000"/>
                        </a:spcBef>
                        <a:defRPr sz="2000">
                          <a:solidFill>
                            <a:schemeClr val="tx1"/>
                          </a:solidFill>
                          <a:latin typeface="Arial" pitchFamily="34" charset="0"/>
                          <a:ea typeface="Arial" pitchFamily="34" charset="0"/>
                          <a:cs typeface="Arial" pitchFamily="34" charset="0"/>
                        </a:defRPr>
                      </a:lvl3pPr>
                      <a:lvl4pPr marL="1600200" indent="-228600" eaLnBrk="0" hangingPunct="0">
                        <a:spcBef>
                          <a:spcPct val="20000"/>
                        </a:spcBef>
                        <a:defRPr>
                          <a:solidFill>
                            <a:schemeClr val="tx1"/>
                          </a:solidFill>
                          <a:latin typeface="Arial" pitchFamily="34" charset="0"/>
                          <a:ea typeface="Arial" pitchFamily="34" charset="0"/>
                          <a:cs typeface="Arial" pitchFamily="34" charset="0"/>
                        </a:defRPr>
                      </a:lvl4pPr>
                      <a:lvl5pPr marL="2057400" indent="-228600" eaLnBrk="0" hangingPunct="0">
                        <a:spcBef>
                          <a:spcPct val="20000"/>
                        </a:spcBef>
                        <a:defRPr>
                          <a:solidFill>
                            <a:schemeClr val="tx1"/>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9p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en-US" sz="1600" u="none" strike="noStrike" cap="none" normalizeH="0" baseline="0" dirty="0" smtClean="0">
                          <a:ln>
                            <a:noFill/>
                          </a:ln>
                          <a:effectLst/>
                        </a:rPr>
                        <a:t>1998-2000</a:t>
                      </a:r>
                      <a:endParaRPr kumimoji="0" lang="en-AU" altLang="en-US" sz="1400" b="0" i="0" u="none" strike="noStrike" cap="none" normalizeH="0" baseline="0" dirty="0" smtClean="0">
                        <a:ln>
                          <a:noFill/>
                        </a:ln>
                        <a:solidFill>
                          <a:schemeClr val="tx1"/>
                        </a:solidFill>
                        <a:effectLst/>
                        <a:latin typeface="Calibri" pitchFamily="34" charset="0"/>
                        <a:ea typeface="MS PGothic" pitchFamily="34" charset="-128"/>
                      </a:endParaRPr>
                    </a:p>
                  </a:txBody>
                  <a:tcPr marL="44174" marR="44174" marT="0" marB="0" horzOverflow="overflow">
                    <a:lnL w="38100" cap="flat" cmpd="sng" algn="ctr">
                      <a:solidFill>
                        <a:srgbClr val="000066"/>
                      </a:solidFill>
                      <a:prstDash val="solid"/>
                      <a:round/>
                      <a:headEnd type="none" w="med" len="med"/>
                      <a:tailEnd type="none" w="med" len="med"/>
                    </a:lnL>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tcPr>
                </a:tc>
              </a:tr>
              <a:tr h="365494">
                <a:tc>
                  <a:txBody>
                    <a:bodyPr/>
                    <a:lstStyle>
                      <a:lvl1pPr eaLnBrk="0" hangingPunct="0">
                        <a:spcBef>
                          <a:spcPct val="20000"/>
                        </a:spcBef>
                        <a:defRPr sz="2800">
                          <a:solidFill>
                            <a:schemeClr val="tx1"/>
                          </a:solidFill>
                          <a:latin typeface="Arial" pitchFamily="34" charset="0"/>
                          <a:ea typeface="MS PGothic" pitchFamily="34" charset="-128"/>
                          <a:cs typeface="Arial" pitchFamily="34" charset="0"/>
                        </a:defRPr>
                      </a:lvl1pPr>
                      <a:lvl2pPr marL="742950" indent="-285750" eaLnBrk="0" hangingPunct="0">
                        <a:spcBef>
                          <a:spcPct val="20000"/>
                        </a:spcBef>
                        <a:defRPr sz="2400">
                          <a:solidFill>
                            <a:schemeClr val="tx1"/>
                          </a:solidFill>
                          <a:latin typeface="Arial" pitchFamily="34" charset="0"/>
                          <a:ea typeface="Arial" pitchFamily="34" charset="0"/>
                          <a:cs typeface="Arial" pitchFamily="34" charset="0"/>
                        </a:defRPr>
                      </a:lvl2pPr>
                      <a:lvl3pPr marL="1143000" indent="-228600" eaLnBrk="0" hangingPunct="0">
                        <a:spcBef>
                          <a:spcPct val="20000"/>
                        </a:spcBef>
                        <a:defRPr sz="2000">
                          <a:solidFill>
                            <a:schemeClr val="tx1"/>
                          </a:solidFill>
                          <a:latin typeface="Arial" pitchFamily="34" charset="0"/>
                          <a:ea typeface="Arial" pitchFamily="34" charset="0"/>
                          <a:cs typeface="Arial" pitchFamily="34" charset="0"/>
                        </a:defRPr>
                      </a:lvl3pPr>
                      <a:lvl4pPr marL="1600200" indent="-228600" eaLnBrk="0" hangingPunct="0">
                        <a:spcBef>
                          <a:spcPct val="20000"/>
                        </a:spcBef>
                        <a:defRPr>
                          <a:solidFill>
                            <a:schemeClr val="tx1"/>
                          </a:solidFill>
                          <a:latin typeface="Arial" pitchFamily="34" charset="0"/>
                          <a:ea typeface="Arial" pitchFamily="34" charset="0"/>
                          <a:cs typeface="Arial" pitchFamily="34" charset="0"/>
                        </a:defRPr>
                      </a:lvl4pPr>
                      <a:lvl5pPr marL="2057400" indent="-228600" eaLnBrk="0" hangingPunct="0">
                        <a:spcBef>
                          <a:spcPct val="20000"/>
                        </a:spcBef>
                        <a:defRPr>
                          <a:solidFill>
                            <a:schemeClr val="tx1"/>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9p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mn-MN" altLang="en-US" sz="1600" b="0" i="0" u="none" strike="noStrike" cap="none" normalizeH="0" baseline="0" dirty="0" smtClean="0">
                          <a:ln>
                            <a:noFill/>
                          </a:ln>
                          <a:solidFill>
                            <a:schemeClr val="tx1"/>
                          </a:solidFill>
                          <a:effectLst/>
                          <a:latin typeface="Calibri" pitchFamily="34" charset="0"/>
                          <a:ea typeface="MS PGothic" pitchFamily="34" charset="-128"/>
                        </a:rPr>
                        <a:t>ОНИС</a:t>
                      </a:r>
                      <a:r>
                        <a:rPr kumimoji="0" lang="en-US" altLang="en-US" sz="1600" u="none" strike="noStrike" cap="none" normalizeH="0" baseline="0" dirty="0" smtClean="0">
                          <a:ln>
                            <a:noFill/>
                          </a:ln>
                          <a:effectLst/>
                        </a:rPr>
                        <a:t>-4</a:t>
                      </a:r>
                      <a:endParaRPr kumimoji="0" lang="en-AU" altLang="en-US" sz="1400" b="1" i="0" u="none" strike="noStrike" cap="none" normalizeH="0" baseline="0" dirty="0" smtClean="0">
                        <a:ln>
                          <a:noFill/>
                        </a:ln>
                        <a:solidFill>
                          <a:schemeClr val="accent2"/>
                        </a:solidFill>
                        <a:effectLst/>
                        <a:latin typeface="Calibri" pitchFamily="34" charset="0"/>
                        <a:ea typeface="MS PGothic" pitchFamily="34" charset="-128"/>
                      </a:endParaRPr>
                    </a:p>
                  </a:txBody>
                  <a:tcPr marL="44174" marR="44174" marT="0" marB="0" horzOverflow="overflow">
                    <a:lnR w="38100"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tcPr>
                </a:tc>
                <a:tc>
                  <a:txBody>
                    <a:bodyPr/>
                    <a:lstStyle>
                      <a:lvl1pPr eaLnBrk="0" hangingPunct="0">
                        <a:spcBef>
                          <a:spcPct val="20000"/>
                        </a:spcBef>
                        <a:defRPr sz="2800">
                          <a:solidFill>
                            <a:schemeClr val="tx1"/>
                          </a:solidFill>
                          <a:latin typeface="Arial" pitchFamily="34" charset="0"/>
                          <a:ea typeface="MS PGothic" pitchFamily="34" charset="-128"/>
                          <a:cs typeface="Arial" pitchFamily="34" charset="0"/>
                        </a:defRPr>
                      </a:lvl1pPr>
                      <a:lvl2pPr marL="742950" indent="-285750" eaLnBrk="0" hangingPunct="0">
                        <a:spcBef>
                          <a:spcPct val="20000"/>
                        </a:spcBef>
                        <a:defRPr sz="2400">
                          <a:solidFill>
                            <a:schemeClr val="tx1"/>
                          </a:solidFill>
                          <a:latin typeface="Arial" pitchFamily="34" charset="0"/>
                          <a:ea typeface="Arial" pitchFamily="34" charset="0"/>
                          <a:cs typeface="Arial" pitchFamily="34" charset="0"/>
                        </a:defRPr>
                      </a:lvl2pPr>
                      <a:lvl3pPr marL="1143000" indent="-228600" eaLnBrk="0" hangingPunct="0">
                        <a:spcBef>
                          <a:spcPct val="20000"/>
                        </a:spcBef>
                        <a:defRPr sz="2000">
                          <a:solidFill>
                            <a:schemeClr val="tx1"/>
                          </a:solidFill>
                          <a:latin typeface="Arial" pitchFamily="34" charset="0"/>
                          <a:ea typeface="Arial" pitchFamily="34" charset="0"/>
                          <a:cs typeface="Arial" pitchFamily="34" charset="0"/>
                        </a:defRPr>
                      </a:lvl3pPr>
                      <a:lvl4pPr marL="1600200" indent="-228600" eaLnBrk="0" hangingPunct="0">
                        <a:spcBef>
                          <a:spcPct val="20000"/>
                        </a:spcBef>
                        <a:defRPr>
                          <a:solidFill>
                            <a:schemeClr val="tx1"/>
                          </a:solidFill>
                          <a:latin typeface="Arial" pitchFamily="34" charset="0"/>
                          <a:ea typeface="Arial" pitchFamily="34" charset="0"/>
                          <a:cs typeface="Arial" pitchFamily="34" charset="0"/>
                        </a:defRPr>
                      </a:lvl4pPr>
                      <a:lvl5pPr marL="2057400" indent="-228600" eaLnBrk="0" hangingPunct="0">
                        <a:spcBef>
                          <a:spcPct val="20000"/>
                        </a:spcBef>
                        <a:defRPr>
                          <a:solidFill>
                            <a:schemeClr val="tx1"/>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9p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en-US" sz="1600" u="none" strike="noStrike" cap="none" normalizeH="0" baseline="0" dirty="0" smtClean="0">
                          <a:ln>
                            <a:noFill/>
                          </a:ln>
                          <a:effectLst/>
                        </a:rPr>
                        <a:t>2002-2004</a:t>
                      </a:r>
                      <a:endParaRPr kumimoji="0" lang="en-AU" altLang="en-US" sz="1400" b="0" i="0" u="none" strike="noStrike" cap="none" normalizeH="0" baseline="0" dirty="0" smtClean="0">
                        <a:ln>
                          <a:noFill/>
                        </a:ln>
                        <a:solidFill>
                          <a:schemeClr val="tx1"/>
                        </a:solidFill>
                        <a:effectLst/>
                        <a:latin typeface="Calibri" pitchFamily="34" charset="0"/>
                        <a:ea typeface="MS PGothic" pitchFamily="34" charset="-128"/>
                      </a:endParaRPr>
                    </a:p>
                  </a:txBody>
                  <a:tcPr marL="44174" marR="44174" marT="0" marB="0" horzOverflow="overflow">
                    <a:lnL w="38100" cap="flat" cmpd="sng" algn="ctr">
                      <a:solidFill>
                        <a:srgbClr val="000066"/>
                      </a:solidFill>
                      <a:prstDash val="solid"/>
                      <a:round/>
                      <a:headEnd type="none" w="med" len="med"/>
                      <a:tailEnd type="none" w="med" len="med"/>
                    </a:lnL>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tcPr>
                </a:tc>
              </a:tr>
              <a:tr h="361266">
                <a:tc>
                  <a:txBody>
                    <a:bodyPr/>
                    <a:lstStyle>
                      <a:lvl1pPr eaLnBrk="0" hangingPunct="0">
                        <a:spcBef>
                          <a:spcPct val="20000"/>
                        </a:spcBef>
                        <a:defRPr sz="2800">
                          <a:solidFill>
                            <a:schemeClr val="tx1"/>
                          </a:solidFill>
                          <a:latin typeface="Arial" pitchFamily="34" charset="0"/>
                          <a:ea typeface="MS PGothic" pitchFamily="34" charset="-128"/>
                          <a:cs typeface="Arial" pitchFamily="34" charset="0"/>
                        </a:defRPr>
                      </a:lvl1pPr>
                      <a:lvl2pPr marL="742950" indent="-285750" eaLnBrk="0" hangingPunct="0">
                        <a:spcBef>
                          <a:spcPct val="20000"/>
                        </a:spcBef>
                        <a:defRPr sz="2400">
                          <a:solidFill>
                            <a:schemeClr val="tx1"/>
                          </a:solidFill>
                          <a:latin typeface="Arial" pitchFamily="34" charset="0"/>
                          <a:ea typeface="Arial" pitchFamily="34" charset="0"/>
                          <a:cs typeface="Arial" pitchFamily="34" charset="0"/>
                        </a:defRPr>
                      </a:lvl2pPr>
                      <a:lvl3pPr marL="1143000" indent="-228600" eaLnBrk="0" hangingPunct="0">
                        <a:spcBef>
                          <a:spcPct val="20000"/>
                        </a:spcBef>
                        <a:defRPr sz="2000">
                          <a:solidFill>
                            <a:schemeClr val="tx1"/>
                          </a:solidFill>
                          <a:latin typeface="Arial" pitchFamily="34" charset="0"/>
                          <a:ea typeface="Arial" pitchFamily="34" charset="0"/>
                          <a:cs typeface="Arial" pitchFamily="34" charset="0"/>
                        </a:defRPr>
                      </a:lvl3pPr>
                      <a:lvl4pPr marL="1600200" indent="-228600" eaLnBrk="0" hangingPunct="0">
                        <a:spcBef>
                          <a:spcPct val="20000"/>
                        </a:spcBef>
                        <a:defRPr>
                          <a:solidFill>
                            <a:schemeClr val="tx1"/>
                          </a:solidFill>
                          <a:latin typeface="Arial" pitchFamily="34" charset="0"/>
                          <a:ea typeface="Arial" pitchFamily="34" charset="0"/>
                          <a:cs typeface="Arial" pitchFamily="34" charset="0"/>
                        </a:defRPr>
                      </a:lvl4pPr>
                      <a:lvl5pPr marL="2057400" indent="-228600" eaLnBrk="0" hangingPunct="0">
                        <a:spcBef>
                          <a:spcPct val="20000"/>
                        </a:spcBef>
                        <a:defRPr>
                          <a:solidFill>
                            <a:schemeClr val="tx1"/>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9p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mn-MN" altLang="en-US" sz="1600" b="0" i="0" u="none" strike="noStrike" cap="none" normalizeH="0" baseline="0" dirty="0" smtClean="0">
                          <a:ln>
                            <a:noFill/>
                          </a:ln>
                          <a:solidFill>
                            <a:schemeClr val="tx1"/>
                          </a:solidFill>
                          <a:effectLst/>
                          <a:latin typeface="Calibri" pitchFamily="34" charset="0"/>
                          <a:ea typeface="MS PGothic" pitchFamily="34" charset="-128"/>
                        </a:rPr>
                        <a:t>ОНИС</a:t>
                      </a:r>
                      <a:r>
                        <a:rPr kumimoji="0" lang="en-US" altLang="en-US" sz="1600" u="none" strike="noStrike" cap="none" normalizeH="0" baseline="0" dirty="0" smtClean="0">
                          <a:ln>
                            <a:noFill/>
                          </a:ln>
                          <a:effectLst/>
                        </a:rPr>
                        <a:t>-2006</a:t>
                      </a:r>
                      <a:endParaRPr kumimoji="0" lang="en-AU" altLang="en-US" sz="1400" b="1" i="0" u="none" strike="noStrike" cap="none" normalizeH="0" baseline="0" dirty="0" smtClean="0">
                        <a:ln>
                          <a:noFill/>
                        </a:ln>
                        <a:solidFill>
                          <a:schemeClr val="accent2"/>
                        </a:solidFill>
                        <a:effectLst/>
                        <a:latin typeface="Calibri" pitchFamily="34" charset="0"/>
                        <a:ea typeface="MS PGothic" pitchFamily="34" charset="-128"/>
                      </a:endParaRPr>
                    </a:p>
                  </a:txBody>
                  <a:tcPr marL="44174" marR="44174" marT="0" marB="0" horzOverflow="overflow">
                    <a:lnR w="38100"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tcPr>
                </a:tc>
                <a:tc>
                  <a:txBody>
                    <a:bodyPr/>
                    <a:lstStyle>
                      <a:lvl1pPr eaLnBrk="0" hangingPunct="0">
                        <a:spcBef>
                          <a:spcPct val="20000"/>
                        </a:spcBef>
                        <a:defRPr sz="2800">
                          <a:solidFill>
                            <a:schemeClr val="tx1"/>
                          </a:solidFill>
                          <a:latin typeface="Arial" pitchFamily="34" charset="0"/>
                          <a:ea typeface="MS PGothic" pitchFamily="34" charset="-128"/>
                          <a:cs typeface="Arial" pitchFamily="34" charset="0"/>
                        </a:defRPr>
                      </a:lvl1pPr>
                      <a:lvl2pPr marL="742950" indent="-285750" eaLnBrk="0" hangingPunct="0">
                        <a:spcBef>
                          <a:spcPct val="20000"/>
                        </a:spcBef>
                        <a:defRPr sz="2400">
                          <a:solidFill>
                            <a:schemeClr val="tx1"/>
                          </a:solidFill>
                          <a:latin typeface="Arial" pitchFamily="34" charset="0"/>
                          <a:ea typeface="Arial" pitchFamily="34" charset="0"/>
                          <a:cs typeface="Arial" pitchFamily="34" charset="0"/>
                        </a:defRPr>
                      </a:lvl2pPr>
                      <a:lvl3pPr marL="1143000" indent="-228600" eaLnBrk="0" hangingPunct="0">
                        <a:spcBef>
                          <a:spcPct val="20000"/>
                        </a:spcBef>
                        <a:defRPr sz="2000">
                          <a:solidFill>
                            <a:schemeClr val="tx1"/>
                          </a:solidFill>
                          <a:latin typeface="Arial" pitchFamily="34" charset="0"/>
                          <a:ea typeface="Arial" pitchFamily="34" charset="0"/>
                          <a:cs typeface="Arial" pitchFamily="34" charset="0"/>
                        </a:defRPr>
                      </a:lvl3pPr>
                      <a:lvl4pPr marL="1600200" indent="-228600" eaLnBrk="0" hangingPunct="0">
                        <a:spcBef>
                          <a:spcPct val="20000"/>
                        </a:spcBef>
                        <a:defRPr>
                          <a:solidFill>
                            <a:schemeClr val="tx1"/>
                          </a:solidFill>
                          <a:latin typeface="Arial" pitchFamily="34" charset="0"/>
                          <a:ea typeface="Arial" pitchFamily="34" charset="0"/>
                          <a:cs typeface="Arial" pitchFamily="34" charset="0"/>
                        </a:defRPr>
                      </a:lvl4pPr>
                      <a:lvl5pPr marL="2057400" indent="-228600" eaLnBrk="0" hangingPunct="0">
                        <a:spcBef>
                          <a:spcPct val="20000"/>
                        </a:spcBef>
                        <a:defRPr>
                          <a:solidFill>
                            <a:schemeClr val="tx1"/>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9p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en-US" sz="1600" u="none" strike="noStrike" cap="none" normalizeH="0" baseline="0" dirty="0" smtClean="0">
                          <a:ln>
                            <a:noFill/>
                          </a:ln>
                          <a:effectLst/>
                        </a:rPr>
                        <a:t>2004-2006</a:t>
                      </a:r>
                      <a:endParaRPr kumimoji="0" lang="en-AU" altLang="en-US" sz="1400" b="0" i="0" u="none" strike="noStrike" cap="none" normalizeH="0" baseline="0" dirty="0" smtClean="0">
                        <a:ln>
                          <a:noFill/>
                        </a:ln>
                        <a:solidFill>
                          <a:schemeClr val="tx1"/>
                        </a:solidFill>
                        <a:effectLst/>
                        <a:latin typeface="Calibri" pitchFamily="34" charset="0"/>
                        <a:ea typeface="MS PGothic" pitchFamily="34" charset="-128"/>
                      </a:endParaRPr>
                    </a:p>
                  </a:txBody>
                  <a:tcPr marL="44174" marR="44174" marT="0" marB="0" horzOverflow="overflow">
                    <a:lnL w="38100" cap="flat" cmpd="sng" algn="ctr">
                      <a:solidFill>
                        <a:srgbClr val="000066"/>
                      </a:solidFill>
                      <a:prstDash val="solid"/>
                      <a:round/>
                      <a:headEnd type="none" w="med" len="med"/>
                      <a:tailEnd type="none" w="med" len="med"/>
                    </a:lnL>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tcPr>
                </a:tc>
              </a:tr>
              <a:tr h="361266">
                <a:tc>
                  <a:txBody>
                    <a:bodyPr/>
                    <a:lstStyle>
                      <a:lvl1pPr eaLnBrk="0" hangingPunct="0">
                        <a:spcBef>
                          <a:spcPct val="20000"/>
                        </a:spcBef>
                        <a:defRPr sz="2800">
                          <a:solidFill>
                            <a:schemeClr val="tx1"/>
                          </a:solidFill>
                          <a:latin typeface="Arial" pitchFamily="34" charset="0"/>
                          <a:ea typeface="MS PGothic" pitchFamily="34" charset="-128"/>
                          <a:cs typeface="Arial" pitchFamily="34" charset="0"/>
                        </a:defRPr>
                      </a:lvl1pPr>
                      <a:lvl2pPr marL="742950" indent="-285750" eaLnBrk="0" hangingPunct="0">
                        <a:spcBef>
                          <a:spcPct val="20000"/>
                        </a:spcBef>
                        <a:defRPr sz="2400">
                          <a:solidFill>
                            <a:schemeClr val="tx1"/>
                          </a:solidFill>
                          <a:latin typeface="Arial" pitchFamily="34" charset="0"/>
                          <a:ea typeface="Arial" pitchFamily="34" charset="0"/>
                          <a:cs typeface="Arial" pitchFamily="34" charset="0"/>
                        </a:defRPr>
                      </a:lvl2pPr>
                      <a:lvl3pPr marL="1143000" indent="-228600" eaLnBrk="0" hangingPunct="0">
                        <a:spcBef>
                          <a:spcPct val="20000"/>
                        </a:spcBef>
                        <a:defRPr sz="2000">
                          <a:solidFill>
                            <a:schemeClr val="tx1"/>
                          </a:solidFill>
                          <a:latin typeface="Arial" pitchFamily="34" charset="0"/>
                          <a:ea typeface="Arial" pitchFamily="34" charset="0"/>
                          <a:cs typeface="Arial" pitchFamily="34" charset="0"/>
                        </a:defRPr>
                      </a:lvl3pPr>
                      <a:lvl4pPr marL="1600200" indent="-228600" eaLnBrk="0" hangingPunct="0">
                        <a:spcBef>
                          <a:spcPct val="20000"/>
                        </a:spcBef>
                        <a:defRPr>
                          <a:solidFill>
                            <a:schemeClr val="tx1"/>
                          </a:solidFill>
                          <a:latin typeface="Arial" pitchFamily="34" charset="0"/>
                          <a:ea typeface="Arial" pitchFamily="34" charset="0"/>
                          <a:cs typeface="Arial" pitchFamily="34" charset="0"/>
                        </a:defRPr>
                      </a:lvl4pPr>
                      <a:lvl5pPr marL="2057400" indent="-228600" eaLnBrk="0" hangingPunct="0">
                        <a:spcBef>
                          <a:spcPct val="20000"/>
                        </a:spcBef>
                        <a:defRPr>
                          <a:solidFill>
                            <a:schemeClr val="tx1"/>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9p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mn-MN" altLang="en-US" sz="1600" b="0" i="0" u="none" strike="noStrike" cap="none" normalizeH="0" baseline="0" dirty="0" smtClean="0">
                          <a:ln>
                            <a:noFill/>
                          </a:ln>
                          <a:solidFill>
                            <a:schemeClr val="tx1"/>
                          </a:solidFill>
                          <a:effectLst/>
                          <a:latin typeface="Calibri" pitchFamily="34" charset="0"/>
                          <a:ea typeface="MS PGothic" pitchFamily="34" charset="-128"/>
                        </a:rPr>
                        <a:t>ОНИС</a:t>
                      </a:r>
                      <a:r>
                        <a:rPr kumimoji="0" lang="en-US" altLang="en-US" sz="1600" u="none" strike="noStrike" cap="none" normalizeH="0" baseline="0" dirty="0" smtClean="0">
                          <a:ln>
                            <a:noFill/>
                          </a:ln>
                          <a:effectLst/>
                        </a:rPr>
                        <a:t>-2008</a:t>
                      </a:r>
                      <a:endParaRPr kumimoji="0" lang="en-AU" altLang="en-US" sz="1400" b="1" i="0" u="none" strike="noStrike" cap="none" normalizeH="0" baseline="0" dirty="0" smtClean="0">
                        <a:ln>
                          <a:noFill/>
                        </a:ln>
                        <a:solidFill>
                          <a:schemeClr val="accent2"/>
                        </a:solidFill>
                        <a:effectLst/>
                        <a:latin typeface="Calibri" pitchFamily="34" charset="0"/>
                        <a:ea typeface="MS PGothic" pitchFamily="34" charset="-128"/>
                      </a:endParaRPr>
                    </a:p>
                  </a:txBody>
                  <a:tcPr marL="44174" marR="44174" marT="0" marB="0" horzOverflow="overflow">
                    <a:lnR w="38100"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tcPr>
                </a:tc>
                <a:tc>
                  <a:txBody>
                    <a:bodyPr/>
                    <a:lstStyle>
                      <a:lvl1pPr eaLnBrk="0" hangingPunct="0">
                        <a:spcBef>
                          <a:spcPct val="20000"/>
                        </a:spcBef>
                        <a:defRPr sz="2800">
                          <a:solidFill>
                            <a:schemeClr val="tx1"/>
                          </a:solidFill>
                          <a:latin typeface="Arial" pitchFamily="34" charset="0"/>
                          <a:ea typeface="MS PGothic" pitchFamily="34" charset="-128"/>
                          <a:cs typeface="Arial" pitchFamily="34" charset="0"/>
                        </a:defRPr>
                      </a:lvl1pPr>
                      <a:lvl2pPr marL="742950" indent="-285750" eaLnBrk="0" hangingPunct="0">
                        <a:spcBef>
                          <a:spcPct val="20000"/>
                        </a:spcBef>
                        <a:defRPr sz="2400">
                          <a:solidFill>
                            <a:schemeClr val="tx1"/>
                          </a:solidFill>
                          <a:latin typeface="Arial" pitchFamily="34" charset="0"/>
                          <a:ea typeface="Arial" pitchFamily="34" charset="0"/>
                          <a:cs typeface="Arial" pitchFamily="34" charset="0"/>
                        </a:defRPr>
                      </a:lvl2pPr>
                      <a:lvl3pPr marL="1143000" indent="-228600" eaLnBrk="0" hangingPunct="0">
                        <a:spcBef>
                          <a:spcPct val="20000"/>
                        </a:spcBef>
                        <a:defRPr sz="2000">
                          <a:solidFill>
                            <a:schemeClr val="tx1"/>
                          </a:solidFill>
                          <a:latin typeface="Arial" pitchFamily="34" charset="0"/>
                          <a:ea typeface="Arial" pitchFamily="34" charset="0"/>
                          <a:cs typeface="Arial" pitchFamily="34" charset="0"/>
                        </a:defRPr>
                      </a:lvl3pPr>
                      <a:lvl4pPr marL="1600200" indent="-228600" eaLnBrk="0" hangingPunct="0">
                        <a:spcBef>
                          <a:spcPct val="20000"/>
                        </a:spcBef>
                        <a:defRPr>
                          <a:solidFill>
                            <a:schemeClr val="tx1"/>
                          </a:solidFill>
                          <a:latin typeface="Arial" pitchFamily="34" charset="0"/>
                          <a:ea typeface="Arial" pitchFamily="34" charset="0"/>
                          <a:cs typeface="Arial" pitchFamily="34" charset="0"/>
                        </a:defRPr>
                      </a:lvl4pPr>
                      <a:lvl5pPr marL="2057400" indent="-228600" eaLnBrk="0" hangingPunct="0">
                        <a:spcBef>
                          <a:spcPct val="20000"/>
                        </a:spcBef>
                        <a:defRPr>
                          <a:solidFill>
                            <a:schemeClr val="tx1"/>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9p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en-US" sz="1600" u="none" strike="noStrike" cap="none" normalizeH="0" baseline="0" dirty="0" smtClean="0">
                          <a:ln>
                            <a:noFill/>
                          </a:ln>
                          <a:effectLst/>
                        </a:rPr>
                        <a:t>2006-2008</a:t>
                      </a:r>
                      <a:endParaRPr kumimoji="0" lang="en-AU" altLang="en-US" sz="1400" b="0" i="0" u="none" strike="noStrike" cap="none" normalizeH="0" baseline="0" dirty="0" smtClean="0">
                        <a:ln>
                          <a:noFill/>
                        </a:ln>
                        <a:solidFill>
                          <a:schemeClr val="tx1"/>
                        </a:solidFill>
                        <a:effectLst/>
                        <a:latin typeface="Calibri" pitchFamily="34" charset="0"/>
                        <a:ea typeface="MS PGothic" pitchFamily="34" charset="-128"/>
                      </a:endParaRPr>
                    </a:p>
                  </a:txBody>
                  <a:tcPr marL="44174" marR="44174" marT="0" marB="0" horzOverflow="overflow">
                    <a:lnL w="38100" cap="flat" cmpd="sng" algn="ctr">
                      <a:solidFill>
                        <a:srgbClr val="000066"/>
                      </a:solidFill>
                      <a:prstDash val="solid"/>
                      <a:round/>
                      <a:headEnd type="none" w="med" len="med"/>
                      <a:tailEnd type="none" w="med" len="med"/>
                    </a:lnL>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tcPr>
                </a:tc>
              </a:tr>
              <a:tr h="361266">
                <a:tc>
                  <a:txBody>
                    <a:bodyPr/>
                    <a:lstStyle>
                      <a:lvl1pPr eaLnBrk="0" hangingPunct="0">
                        <a:spcBef>
                          <a:spcPct val="20000"/>
                        </a:spcBef>
                        <a:defRPr sz="2800">
                          <a:solidFill>
                            <a:schemeClr val="tx1"/>
                          </a:solidFill>
                          <a:latin typeface="Arial" pitchFamily="34" charset="0"/>
                          <a:ea typeface="MS PGothic" pitchFamily="34" charset="-128"/>
                          <a:cs typeface="Arial" pitchFamily="34" charset="0"/>
                        </a:defRPr>
                      </a:lvl1pPr>
                      <a:lvl2pPr marL="742950" indent="-285750" eaLnBrk="0" hangingPunct="0">
                        <a:spcBef>
                          <a:spcPct val="20000"/>
                        </a:spcBef>
                        <a:defRPr sz="2400">
                          <a:solidFill>
                            <a:schemeClr val="tx1"/>
                          </a:solidFill>
                          <a:latin typeface="Arial" pitchFamily="34" charset="0"/>
                          <a:ea typeface="Arial" pitchFamily="34" charset="0"/>
                          <a:cs typeface="Arial" pitchFamily="34" charset="0"/>
                        </a:defRPr>
                      </a:lvl2pPr>
                      <a:lvl3pPr marL="1143000" indent="-228600" eaLnBrk="0" hangingPunct="0">
                        <a:spcBef>
                          <a:spcPct val="20000"/>
                        </a:spcBef>
                        <a:defRPr sz="2000">
                          <a:solidFill>
                            <a:schemeClr val="tx1"/>
                          </a:solidFill>
                          <a:latin typeface="Arial" pitchFamily="34" charset="0"/>
                          <a:ea typeface="Arial" pitchFamily="34" charset="0"/>
                          <a:cs typeface="Arial" pitchFamily="34" charset="0"/>
                        </a:defRPr>
                      </a:lvl3pPr>
                      <a:lvl4pPr marL="1600200" indent="-228600" eaLnBrk="0" hangingPunct="0">
                        <a:spcBef>
                          <a:spcPct val="20000"/>
                        </a:spcBef>
                        <a:defRPr>
                          <a:solidFill>
                            <a:schemeClr val="tx1"/>
                          </a:solidFill>
                          <a:latin typeface="Arial" pitchFamily="34" charset="0"/>
                          <a:ea typeface="Arial" pitchFamily="34" charset="0"/>
                          <a:cs typeface="Arial" pitchFamily="34" charset="0"/>
                        </a:defRPr>
                      </a:lvl4pPr>
                      <a:lvl5pPr marL="2057400" indent="-228600" eaLnBrk="0" hangingPunct="0">
                        <a:spcBef>
                          <a:spcPct val="20000"/>
                        </a:spcBef>
                        <a:defRPr>
                          <a:solidFill>
                            <a:schemeClr val="tx1"/>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9p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mn-MN" altLang="en-US" sz="1600" b="0" i="0" u="none" strike="noStrike" cap="none" normalizeH="0" baseline="0" dirty="0" smtClean="0">
                          <a:ln>
                            <a:noFill/>
                          </a:ln>
                          <a:solidFill>
                            <a:schemeClr val="tx1"/>
                          </a:solidFill>
                          <a:effectLst/>
                          <a:latin typeface="Calibri" pitchFamily="34" charset="0"/>
                          <a:ea typeface="MS PGothic" pitchFamily="34" charset="-128"/>
                        </a:rPr>
                        <a:t>ОНИС</a:t>
                      </a:r>
                      <a:r>
                        <a:rPr kumimoji="0" lang="en-US" altLang="en-US" sz="1600" u="none" strike="noStrike" cap="none" normalizeH="0" baseline="0" dirty="0" smtClean="0">
                          <a:ln>
                            <a:noFill/>
                          </a:ln>
                          <a:effectLst/>
                        </a:rPr>
                        <a:t>-2010</a:t>
                      </a:r>
                      <a:endParaRPr kumimoji="0" lang="en-AU" altLang="en-US" sz="1400" b="1" i="0" u="none" strike="noStrike" cap="none" normalizeH="0" baseline="0" dirty="0" smtClean="0">
                        <a:ln>
                          <a:noFill/>
                        </a:ln>
                        <a:solidFill>
                          <a:schemeClr val="accent2"/>
                        </a:solidFill>
                        <a:effectLst/>
                        <a:latin typeface="Calibri" pitchFamily="34" charset="0"/>
                        <a:ea typeface="MS PGothic" pitchFamily="34" charset="-128"/>
                      </a:endParaRPr>
                    </a:p>
                  </a:txBody>
                  <a:tcPr marL="44174" marR="44174" marT="0" marB="0" horzOverflow="overflow">
                    <a:lnR w="38100"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tcPr>
                </a:tc>
                <a:tc>
                  <a:txBody>
                    <a:bodyPr/>
                    <a:lstStyle>
                      <a:lvl1pPr eaLnBrk="0" hangingPunct="0">
                        <a:spcBef>
                          <a:spcPct val="20000"/>
                        </a:spcBef>
                        <a:defRPr sz="2800">
                          <a:solidFill>
                            <a:schemeClr val="tx1"/>
                          </a:solidFill>
                          <a:latin typeface="Arial" pitchFamily="34" charset="0"/>
                          <a:ea typeface="MS PGothic" pitchFamily="34" charset="-128"/>
                          <a:cs typeface="Arial" pitchFamily="34" charset="0"/>
                        </a:defRPr>
                      </a:lvl1pPr>
                      <a:lvl2pPr marL="742950" indent="-285750" eaLnBrk="0" hangingPunct="0">
                        <a:spcBef>
                          <a:spcPct val="20000"/>
                        </a:spcBef>
                        <a:defRPr sz="2400">
                          <a:solidFill>
                            <a:schemeClr val="tx1"/>
                          </a:solidFill>
                          <a:latin typeface="Arial" pitchFamily="34" charset="0"/>
                          <a:ea typeface="Arial" pitchFamily="34" charset="0"/>
                          <a:cs typeface="Arial" pitchFamily="34" charset="0"/>
                        </a:defRPr>
                      </a:lvl2pPr>
                      <a:lvl3pPr marL="1143000" indent="-228600" eaLnBrk="0" hangingPunct="0">
                        <a:spcBef>
                          <a:spcPct val="20000"/>
                        </a:spcBef>
                        <a:defRPr sz="2000">
                          <a:solidFill>
                            <a:schemeClr val="tx1"/>
                          </a:solidFill>
                          <a:latin typeface="Arial" pitchFamily="34" charset="0"/>
                          <a:ea typeface="Arial" pitchFamily="34" charset="0"/>
                          <a:cs typeface="Arial" pitchFamily="34" charset="0"/>
                        </a:defRPr>
                      </a:lvl3pPr>
                      <a:lvl4pPr marL="1600200" indent="-228600" eaLnBrk="0" hangingPunct="0">
                        <a:spcBef>
                          <a:spcPct val="20000"/>
                        </a:spcBef>
                        <a:defRPr>
                          <a:solidFill>
                            <a:schemeClr val="tx1"/>
                          </a:solidFill>
                          <a:latin typeface="Arial" pitchFamily="34" charset="0"/>
                          <a:ea typeface="Arial" pitchFamily="34" charset="0"/>
                          <a:cs typeface="Arial" pitchFamily="34" charset="0"/>
                        </a:defRPr>
                      </a:lvl4pPr>
                      <a:lvl5pPr marL="2057400" indent="-228600" eaLnBrk="0" hangingPunct="0">
                        <a:spcBef>
                          <a:spcPct val="20000"/>
                        </a:spcBef>
                        <a:defRPr>
                          <a:solidFill>
                            <a:schemeClr val="tx1"/>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9p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en-US" sz="1600" u="none" strike="noStrike" cap="none" normalizeH="0" baseline="0" dirty="0" smtClean="0">
                          <a:ln>
                            <a:noFill/>
                          </a:ln>
                          <a:effectLst/>
                        </a:rPr>
                        <a:t>2008-2010</a:t>
                      </a:r>
                      <a:endParaRPr kumimoji="0" lang="en-AU" altLang="en-US" sz="1400" b="0" i="0" u="none" strike="noStrike" cap="none" normalizeH="0" baseline="0" dirty="0" smtClean="0">
                        <a:ln>
                          <a:noFill/>
                        </a:ln>
                        <a:solidFill>
                          <a:schemeClr val="tx1"/>
                        </a:solidFill>
                        <a:effectLst/>
                        <a:latin typeface="Calibri" pitchFamily="34" charset="0"/>
                        <a:ea typeface="MS PGothic" pitchFamily="34" charset="-128"/>
                      </a:endParaRPr>
                    </a:p>
                  </a:txBody>
                  <a:tcPr marL="44174" marR="44174" marT="0" marB="0" horzOverflow="overflow">
                    <a:lnL w="38100" cap="flat" cmpd="sng" algn="ctr">
                      <a:solidFill>
                        <a:srgbClr val="000066"/>
                      </a:solidFill>
                      <a:prstDash val="solid"/>
                      <a:round/>
                      <a:headEnd type="none" w="med" len="med"/>
                      <a:tailEnd type="none" w="med" len="med"/>
                    </a:lnL>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tcPr>
                </a:tc>
              </a:tr>
              <a:tr h="361266">
                <a:tc>
                  <a:txBody>
                    <a:bodyPr/>
                    <a:lstStyle>
                      <a:lvl1pPr eaLnBrk="0" hangingPunct="0">
                        <a:spcBef>
                          <a:spcPct val="20000"/>
                        </a:spcBef>
                        <a:defRPr sz="2800">
                          <a:solidFill>
                            <a:schemeClr val="tx1"/>
                          </a:solidFill>
                          <a:latin typeface="Arial" pitchFamily="34" charset="0"/>
                          <a:ea typeface="MS PGothic" pitchFamily="34" charset="-128"/>
                          <a:cs typeface="Arial" pitchFamily="34" charset="0"/>
                        </a:defRPr>
                      </a:lvl1pPr>
                      <a:lvl2pPr marL="742950" indent="-285750" eaLnBrk="0" hangingPunct="0">
                        <a:spcBef>
                          <a:spcPct val="20000"/>
                        </a:spcBef>
                        <a:defRPr sz="2400">
                          <a:solidFill>
                            <a:schemeClr val="tx1"/>
                          </a:solidFill>
                          <a:latin typeface="Arial" pitchFamily="34" charset="0"/>
                          <a:ea typeface="Arial" pitchFamily="34" charset="0"/>
                          <a:cs typeface="Arial" pitchFamily="34" charset="0"/>
                        </a:defRPr>
                      </a:lvl2pPr>
                      <a:lvl3pPr marL="1143000" indent="-228600" eaLnBrk="0" hangingPunct="0">
                        <a:spcBef>
                          <a:spcPct val="20000"/>
                        </a:spcBef>
                        <a:defRPr sz="2000">
                          <a:solidFill>
                            <a:schemeClr val="tx1"/>
                          </a:solidFill>
                          <a:latin typeface="Arial" pitchFamily="34" charset="0"/>
                          <a:ea typeface="Arial" pitchFamily="34" charset="0"/>
                          <a:cs typeface="Arial" pitchFamily="34" charset="0"/>
                        </a:defRPr>
                      </a:lvl3pPr>
                      <a:lvl4pPr marL="1600200" indent="-228600" eaLnBrk="0" hangingPunct="0">
                        <a:spcBef>
                          <a:spcPct val="20000"/>
                        </a:spcBef>
                        <a:defRPr>
                          <a:solidFill>
                            <a:schemeClr val="tx1"/>
                          </a:solidFill>
                          <a:latin typeface="Arial" pitchFamily="34" charset="0"/>
                          <a:ea typeface="Arial" pitchFamily="34" charset="0"/>
                          <a:cs typeface="Arial" pitchFamily="34" charset="0"/>
                        </a:defRPr>
                      </a:lvl4pPr>
                      <a:lvl5pPr marL="2057400" indent="-228600" eaLnBrk="0" hangingPunct="0">
                        <a:spcBef>
                          <a:spcPct val="20000"/>
                        </a:spcBef>
                        <a:defRPr>
                          <a:solidFill>
                            <a:schemeClr val="tx1"/>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9p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mn-MN" altLang="en-US" sz="1600" b="0" i="0" u="none" strike="noStrike" cap="none" normalizeH="0" baseline="0" dirty="0" smtClean="0">
                          <a:ln>
                            <a:noFill/>
                          </a:ln>
                          <a:solidFill>
                            <a:schemeClr val="tx1"/>
                          </a:solidFill>
                          <a:effectLst/>
                          <a:latin typeface="Calibri" pitchFamily="34" charset="0"/>
                          <a:ea typeface="MS PGothic" pitchFamily="34" charset="-128"/>
                        </a:rPr>
                        <a:t>ОНИС</a:t>
                      </a:r>
                      <a:r>
                        <a:rPr kumimoji="0" lang="en-US" altLang="en-US" sz="1600" u="none" strike="noStrike" cap="none" normalizeH="0" baseline="0" dirty="0" smtClean="0">
                          <a:ln>
                            <a:noFill/>
                          </a:ln>
                          <a:effectLst/>
                        </a:rPr>
                        <a:t>-2012</a:t>
                      </a:r>
                      <a:endParaRPr kumimoji="0" lang="en-AU" altLang="en-US" sz="1400" b="1" i="0" u="none" strike="noStrike" cap="none" normalizeH="0" baseline="0" dirty="0" smtClean="0">
                        <a:ln>
                          <a:noFill/>
                        </a:ln>
                        <a:solidFill>
                          <a:schemeClr val="accent2"/>
                        </a:solidFill>
                        <a:effectLst/>
                        <a:latin typeface="Calibri" pitchFamily="34" charset="0"/>
                        <a:ea typeface="MS PGothic" pitchFamily="34" charset="-128"/>
                      </a:endParaRPr>
                    </a:p>
                  </a:txBody>
                  <a:tcPr marL="44174" marR="44174" marT="0" marB="0" horzOverflow="overflow">
                    <a:lnR w="38100"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tcPr>
                </a:tc>
                <a:tc>
                  <a:txBody>
                    <a:bodyPr/>
                    <a:lstStyle>
                      <a:lvl1pPr eaLnBrk="0" hangingPunct="0">
                        <a:spcBef>
                          <a:spcPct val="20000"/>
                        </a:spcBef>
                        <a:defRPr sz="2800">
                          <a:solidFill>
                            <a:schemeClr val="tx1"/>
                          </a:solidFill>
                          <a:latin typeface="Arial" pitchFamily="34" charset="0"/>
                          <a:ea typeface="MS PGothic" pitchFamily="34" charset="-128"/>
                          <a:cs typeface="Arial" pitchFamily="34" charset="0"/>
                        </a:defRPr>
                      </a:lvl1pPr>
                      <a:lvl2pPr marL="742950" indent="-285750" eaLnBrk="0" hangingPunct="0">
                        <a:spcBef>
                          <a:spcPct val="20000"/>
                        </a:spcBef>
                        <a:defRPr sz="2400">
                          <a:solidFill>
                            <a:schemeClr val="tx1"/>
                          </a:solidFill>
                          <a:latin typeface="Arial" pitchFamily="34" charset="0"/>
                          <a:ea typeface="Arial" pitchFamily="34" charset="0"/>
                          <a:cs typeface="Arial" pitchFamily="34" charset="0"/>
                        </a:defRPr>
                      </a:lvl2pPr>
                      <a:lvl3pPr marL="1143000" indent="-228600" eaLnBrk="0" hangingPunct="0">
                        <a:spcBef>
                          <a:spcPct val="20000"/>
                        </a:spcBef>
                        <a:defRPr sz="2000">
                          <a:solidFill>
                            <a:schemeClr val="tx1"/>
                          </a:solidFill>
                          <a:latin typeface="Arial" pitchFamily="34" charset="0"/>
                          <a:ea typeface="Arial" pitchFamily="34" charset="0"/>
                          <a:cs typeface="Arial" pitchFamily="34" charset="0"/>
                        </a:defRPr>
                      </a:lvl3pPr>
                      <a:lvl4pPr marL="1600200" indent="-228600" eaLnBrk="0" hangingPunct="0">
                        <a:spcBef>
                          <a:spcPct val="20000"/>
                        </a:spcBef>
                        <a:defRPr>
                          <a:solidFill>
                            <a:schemeClr val="tx1"/>
                          </a:solidFill>
                          <a:latin typeface="Arial" pitchFamily="34" charset="0"/>
                          <a:ea typeface="Arial" pitchFamily="34" charset="0"/>
                          <a:cs typeface="Arial" pitchFamily="34" charset="0"/>
                        </a:defRPr>
                      </a:lvl4pPr>
                      <a:lvl5pPr marL="2057400" indent="-228600" eaLnBrk="0" hangingPunct="0">
                        <a:spcBef>
                          <a:spcPct val="20000"/>
                        </a:spcBef>
                        <a:defRPr>
                          <a:solidFill>
                            <a:schemeClr val="tx1"/>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9p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en-US" sz="1600" u="none" strike="noStrike" cap="none" normalizeH="0" baseline="0" dirty="0" smtClean="0">
                          <a:ln>
                            <a:noFill/>
                          </a:ln>
                          <a:effectLst/>
                        </a:rPr>
                        <a:t>2010-2012</a:t>
                      </a:r>
                      <a:endParaRPr kumimoji="0" lang="en-AU" altLang="en-US" sz="1400" b="0" i="0" u="none" strike="noStrike" cap="none" normalizeH="0" baseline="0" dirty="0" smtClean="0">
                        <a:ln>
                          <a:noFill/>
                        </a:ln>
                        <a:solidFill>
                          <a:schemeClr val="tx1"/>
                        </a:solidFill>
                        <a:effectLst/>
                        <a:latin typeface="Calibri" pitchFamily="34" charset="0"/>
                        <a:ea typeface="MS PGothic" pitchFamily="34" charset="-128"/>
                      </a:endParaRPr>
                    </a:p>
                  </a:txBody>
                  <a:tcPr marL="44174" marR="44174" marT="0" marB="0" horzOverflow="overflow">
                    <a:lnL w="38100" cap="flat" cmpd="sng" algn="ctr">
                      <a:solidFill>
                        <a:srgbClr val="000066"/>
                      </a:solidFill>
                      <a:prstDash val="solid"/>
                      <a:round/>
                      <a:headEnd type="none" w="med" len="med"/>
                      <a:tailEnd type="none" w="med" len="med"/>
                    </a:lnL>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tcPr>
                </a:tc>
              </a:tr>
              <a:tr h="361266">
                <a:tc>
                  <a:txBody>
                    <a:bodyPr/>
                    <a:lstStyle>
                      <a:lvl1pPr eaLnBrk="0" hangingPunct="0">
                        <a:spcBef>
                          <a:spcPct val="20000"/>
                        </a:spcBef>
                        <a:defRPr sz="2800">
                          <a:solidFill>
                            <a:schemeClr val="tx1"/>
                          </a:solidFill>
                          <a:latin typeface="Arial" pitchFamily="34" charset="0"/>
                          <a:ea typeface="MS PGothic" pitchFamily="34" charset="-128"/>
                          <a:cs typeface="Arial" pitchFamily="34" charset="0"/>
                        </a:defRPr>
                      </a:lvl1pPr>
                      <a:lvl2pPr marL="742950" indent="-285750" eaLnBrk="0" hangingPunct="0">
                        <a:spcBef>
                          <a:spcPct val="20000"/>
                        </a:spcBef>
                        <a:defRPr sz="2400">
                          <a:solidFill>
                            <a:schemeClr val="tx1"/>
                          </a:solidFill>
                          <a:latin typeface="Arial" pitchFamily="34" charset="0"/>
                          <a:ea typeface="Arial" pitchFamily="34" charset="0"/>
                          <a:cs typeface="Arial" pitchFamily="34" charset="0"/>
                        </a:defRPr>
                      </a:lvl2pPr>
                      <a:lvl3pPr marL="1143000" indent="-228600" eaLnBrk="0" hangingPunct="0">
                        <a:spcBef>
                          <a:spcPct val="20000"/>
                        </a:spcBef>
                        <a:defRPr sz="2000">
                          <a:solidFill>
                            <a:schemeClr val="tx1"/>
                          </a:solidFill>
                          <a:latin typeface="Arial" pitchFamily="34" charset="0"/>
                          <a:ea typeface="Arial" pitchFamily="34" charset="0"/>
                          <a:cs typeface="Arial" pitchFamily="34" charset="0"/>
                        </a:defRPr>
                      </a:lvl3pPr>
                      <a:lvl4pPr marL="1600200" indent="-228600" eaLnBrk="0" hangingPunct="0">
                        <a:spcBef>
                          <a:spcPct val="20000"/>
                        </a:spcBef>
                        <a:defRPr>
                          <a:solidFill>
                            <a:schemeClr val="tx1"/>
                          </a:solidFill>
                          <a:latin typeface="Arial" pitchFamily="34" charset="0"/>
                          <a:ea typeface="Arial" pitchFamily="34" charset="0"/>
                          <a:cs typeface="Arial" pitchFamily="34" charset="0"/>
                        </a:defRPr>
                      </a:lvl4pPr>
                      <a:lvl5pPr marL="2057400" indent="-228600" eaLnBrk="0" hangingPunct="0">
                        <a:spcBef>
                          <a:spcPct val="20000"/>
                        </a:spcBef>
                        <a:defRPr>
                          <a:solidFill>
                            <a:schemeClr val="tx1"/>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9p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mn-MN" altLang="en-US" sz="1600" b="0" i="0" u="none" strike="noStrike" cap="none" normalizeH="0" baseline="0" dirty="0" smtClean="0">
                          <a:ln>
                            <a:noFill/>
                          </a:ln>
                          <a:solidFill>
                            <a:schemeClr val="tx1"/>
                          </a:solidFill>
                          <a:effectLst/>
                          <a:latin typeface="Calibri" pitchFamily="34" charset="0"/>
                          <a:ea typeface="MS PGothic" pitchFamily="34" charset="-128"/>
                        </a:rPr>
                        <a:t>ОНИС</a:t>
                      </a:r>
                      <a:r>
                        <a:rPr kumimoji="0" lang="en-US" altLang="en-US" sz="1600" u="none" strike="noStrike" cap="none" normalizeH="0" baseline="0" dirty="0" smtClean="0">
                          <a:ln>
                            <a:noFill/>
                          </a:ln>
                          <a:effectLst/>
                        </a:rPr>
                        <a:t>-2014</a:t>
                      </a:r>
                      <a:endParaRPr kumimoji="0" lang="en-AU" altLang="en-US" sz="1400" b="1" i="0" u="none" strike="noStrike" cap="none" normalizeH="0" baseline="0" dirty="0" smtClean="0">
                        <a:ln>
                          <a:noFill/>
                        </a:ln>
                        <a:solidFill>
                          <a:schemeClr val="accent2"/>
                        </a:solidFill>
                        <a:effectLst/>
                        <a:latin typeface="Calibri" pitchFamily="34" charset="0"/>
                        <a:ea typeface="MS PGothic" pitchFamily="34" charset="-128"/>
                      </a:endParaRPr>
                    </a:p>
                  </a:txBody>
                  <a:tcPr marL="44174" marR="44174" marT="0" marB="0" horzOverflow="overflow">
                    <a:lnR w="38100"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tcPr>
                </a:tc>
                <a:tc>
                  <a:txBody>
                    <a:bodyPr/>
                    <a:lstStyle>
                      <a:lvl1pPr eaLnBrk="0" hangingPunct="0">
                        <a:spcBef>
                          <a:spcPct val="20000"/>
                        </a:spcBef>
                        <a:defRPr sz="2800">
                          <a:solidFill>
                            <a:schemeClr val="tx1"/>
                          </a:solidFill>
                          <a:latin typeface="Arial" pitchFamily="34" charset="0"/>
                          <a:ea typeface="MS PGothic" pitchFamily="34" charset="-128"/>
                          <a:cs typeface="Arial" pitchFamily="34" charset="0"/>
                        </a:defRPr>
                      </a:lvl1pPr>
                      <a:lvl2pPr marL="742950" indent="-285750" eaLnBrk="0" hangingPunct="0">
                        <a:spcBef>
                          <a:spcPct val="20000"/>
                        </a:spcBef>
                        <a:defRPr sz="2400">
                          <a:solidFill>
                            <a:schemeClr val="tx1"/>
                          </a:solidFill>
                          <a:latin typeface="Arial" pitchFamily="34" charset="0"/>
                          <a:ea typeface="Arial" pitchFamily="34" charset="0"/>
                          <a:cs typeface="Arial" pitchFamily="34" charset="0"/>
                        </a:defRPr>
                      </a:lvl2pPr>
                      <a:lvl3pPr marL="1143000" indent="-228600" eaLnBrk="0" hangingPunct="0">
                        <a:spcBef>
                          <a:spcPct val="20000"/>
                        </a:spcBef>
                        <a:defRPr sz="2000">
                          <a:solidFill>
                            <a:schemeClr val="tx1"/>
                          </a:solidFill>
                          <a:latin typeface="Arial" pitchFamily="34" charset="0"/>
                          <a:ea typeface="Arial" pitchFamily="34" charset="0"/>
                          <a:cs typeface="Arial" pitchFamily="34" charset="0"/>
                        </a:defRPr>
                      </a:lvl3pPr>
                      <a:lvl4pPr marL="1600200" indent="-228600" eaLnBrk="0" hangingPunct="0">
                        <a:spcBef>
                          <a:spcPct val="20000"/>
                        </a:spcBef>
                        <a:defRPr>
                          <a:solidFill>
                            <a:schemeClr val="tx1"/>
                          </a:solidFill>
                          <a:latin typeface="Arial" pitchFamily="34" charset="0"/>
                          <a:ea typeface="Arial" pitchFamily="34" charset="0"/>
                          <a:cs typeface="Arial" pitchFamily="34" charset="0"/>
                        </a:defRPr>
                      </a:lvl4pPr>
                      <a:lvl5pPr marL="2057400" indent="-228600" eaLnBrk="0" hangingPunct="0">
                        <a:spcBef>
                          <a:spcPct val="20000"/>
                        </a:spcBef>
                        <a:defRPr>
                          <a:solidFill>
                            <a:schemeClr val="tx1"/>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ea typeface="Arial" pitchFamily="34" charset="0"/>
                          <a:cs typeface="Arial" pitchFamily="34" charset="0"/>
                        </a:defRPr>
                      </a:lvl9p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en-US" sz="1600" u="none" strike="noStrike" cap="none" normalizeH="0" baseline="0" dirty="0" smtClean="0">
                          <a:ln>
                            <a:noFill/>
                          </a:ln>
                          <a:effectLst/>
                        </a:rPr>
                        <a:t>2012-2014</a:t>
                      </a:r>
                      <a:endParaRPr kumimoji="0" lang="en-AU" altLang="en-US" sz="1400" b="0" i="0" u="none" strike="noStrike" cap="none" normalizeH="0" baseline="0" dirty="0" smtClean="0">
                        <a:ln>
                          <a:noFill/>
                        </a:ln>
                        <a:solidFill>
                          <a:schemeClr val="tx1"/>
                        </a:solidFill>
                        <a:effectLst/>
                        <a:latin typeface="Calibri" pitchFamily="34" charset="0"/>
                        <a:ea typeface="MS PGothic" pitchFamily="34" charset="-128"/>
                      </a:endParaRPr>
                    </a:p>
                  </a:txBody>
                  <a:tcPr marL="44174" marR="44174" marT="0" marB="0" horzOverflow="overflow">
                    <a:lnL w="38100" cap="flat" cmpd="sng" algn="ctr">
                      <a:solidFill>
                        <a:srgbClr val="000066"/>
                      </a:solidFill>
                      <a:prstDash val="solid"/>
                      <a:round/>
                      <a:headEnd type="none" w="med" len="med"/>
                      <a:tailEnd type="none" w="med" len="med"/>
                    </a:lnL>
                    <a:lnT w="28575"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267879098"/>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1835150" y="0"/>
            <a:ext cx="7308850" cy="914400"/>
          </a:xfrm>
        </p:spPr>
        <p:txBody>
          <a:bodyPr/>
          <a:lstStyle/>
          <a:p>
            <a:r>
              <a:rPr lang="mn-MN" sz="2800" dirty="0" smtClean="0"/>
              <a:t>Инновацийн шалгуур үзүүлэлтүүд - жишээнүүд</a:t>
            </a:r>
            <a:r>
              <a:rPr lang="en-GB" sz="1800" dirty="0" smtClean="0"/>
              <a:t>(11)</a:t>
            </a:r>
          </a:p>
        </p:txBody>
      </p:sp>
      <p:sp>
        <p:nvSpPr>
          <p:cNvPr id="50179" name="Rectangle 5"/>
          <p:cNvSpPr txBox="1">
            <a:spLocks noChangeArrowheads="1"/>
          </p:cNvSpPr>
          <p:nvPr/>
        </p:nvSpPr>
        <p:spPr bwMode="auto">
          <a:xfrm>
            <a:off x="304800" y="1143000"/>
            <a:ext cx="8534400" cy="12779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marL="342900" indent="-342900">
              <a:defRPr sz="2000" b="1">
                <a:solidFill>
                  <a:schemeClr val="tx1"/>
                </a:solidFill>
                <a:latin typeface="Arial" pitchFamily="34" charset="0"/>
                <a:cs typeface="Arial" pitchFamily="34" charset="0"/>
              </a:defRPr>
            </a:lvl1pPr>
            <a:lvl2pPr marL="914400" indent="-457200">
              <a:defRPr sz="2000" b="1">
                <a:solidFill>
                  <a:schemeClr val="tx1"/>
                </a:solidFill>
                <a:latin typeface="Arial" pitchFamily="34" charset="0"/>
                <a:cs typeface="Arial" pitchFamily="34" charset="0"/>
              </a:defRPr>
            </a:lvl2pPr>
            <a:lvl3pPr marL="1143000" indent="-228600">
              <a:defRPr sz="2000" b="1">
                <a:solidFill>
                  <a:schemeClr val="tx1"/>
                </a:solidFill>
                <a:latin typeface="Arial" pitchFamily="34" charset="0"/>
                <a:cs typeface="Arial" pitchFamily="34" charset="0"/>
              </a:defRPr>
            </a:lvl3pPr>
            <a:lvl4pPr marL="1600200" indent="-228600">
              <a:defRPr sz="2000" b="1">
                <a:solidFill>
                  <a:schemeClr val="tx1"/>
                </a:solidFill>
                <a:latin typeface="Arial" pitchFamily="34" charset="0"/>
                <a:cs typeface="Arial" pitchFamily="34" charset="0"/>
              </a:defRPr>
            </a:lvl4pPr>
            <a:lvl5pPr marL="2057400" indent="-228600">
              <a:defRPr sz="2000" b="1">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000" b="1">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000" b="1">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000" b="1">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000" b="1">
                <a:solidFill>
                  <a:schemeClr val="tx1"/>
                </a:solidFill>
                <a:latin typeface="Arial" pitchFamily="34" charset="0"/>
                <a:cs typeface="Arial" pitchFamily="34" charset="0"/>
              </a:defRPr>
            </a:lvl9pPr>
          </a:lstStyle>
          <a:p>
            <a:pPr algn="just">
              <a:spcBef>
                <a:spcPct val="50000"/>
              </a:spcBef>
              <a:buClr>
                <a:srgbClr val="000066"/>
              </a:buClr>
              <a:buSzPct val="85000"/>
              <a:buFont typeface="Wingdings" pitchFamily="2" charset="2"/>
              <a:buChar char="§"/>
            </a:pPr>
            <a:r>
              <a:rPr lang="mn-MN" sz="2800" dirty="0" smtClean="0">
                <a:solidFill>
                  <a:srgbClr val="000066"/>
                </a:solidFill>
              </a:rPr>
              <a:t>Бодлоготой холбогдох гол шинж чанарууд: </a:t>
            </a:r>
            <a:r>
              <a:rPr lang="mn-MN" b="0" dirty="0" smtClean="0"/>
              <a:t>Бусад байгууллагуудтай хамтран СХА гүйцэтгэдэг компаниудын эзлэх хувь</a:t>
            </a:r>
          </a:p>
        </p:txBody>
      </p:sp>
      <p:graphicFrame>
        <p:nvGraphicFramePr>
          <p:cNvPr id="7" name="Table 6"/>
          <p:cNvGraphicFramePr>
            <a:graphicFrameLocks noGrp="1"/>
          </p:cNvGraphicFramePr>
          <p:nvPr>
            <p:extLst>
              <p:ext uri="{D42A27DB-BD31-4B8C-83A1-F6EECF244321}">
                <p14:modId xmlns:p14="http://schemas.microsoft.com/office/powerpoint/2010/main" xmlns="" val="4011063243"/>
              </p:ext>
            </p:extLst>
          </p:nvPr>
        </p:nvGraphicFramePr>
        <p:xfrm>
          <a:off x="539750" y="2563813"/>
          <a:ext cx="8135938" cy="1512887"/>
        </p:xfrm>
        <a:graphic>
          <a:graphicData uri="http://schemas.openxmlformats.org/drawingml/2006/table">
            <a:tbl>
              <a:tblPr/>
              <a:tblGrid>
                <a:gridCol w="723900"/>
                <a:gridCol w="6650038"/>
                <a:gridCol w="762000"/>
              </a:tblGrid>
              <a:tr h="731838">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noProof="0" dirty="0" smtClean="0">
                          <a:ln>
                            <a:noFill/>
                          </a:ln>
                          <a:solidFill>
                            <a:schemeClr val="tx1"/>
                          </a:solidFill>
                          <a:effectLst/>
                          <a:latin typeface="Arial" pitchFamily="34" charset="0"/>
                        </a:rPr>
                        <a:t>(N) =</a:t>
                      </a:r>
                      <a:endParaRPr kumimoji="0" lang="en-GB" sz="2000" b="1" i="0" u="none" strike="noStrike" cap="none" normalizeH="0" baseline="0" noProof="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38100" cap="flat" cmpd="sng" algn="ctr">
                      <a:solidFill>
                        <a:srgbClr val="000066"/>
                      </a:solidFill>
                      <a:prstDash val="solid"/>
                      <a:round/>
                      <a:headEnd type="none" w="med" len="med"/>
                      <a:tailEnd type="none" w="med" len="med"/>
                    </a:lnL>
                    <a:lnR>
                      <a:noFill/>
                    </a:lnR>
                    <a:lnT w="38100" cap="flat" cmpd="sng" algn="ctr">
                      <a:solidFill>
                        <a:srgbClr val="000066"/>
                      </a:solidFill>
                      <a:prstDash val="solid"/>
                      <a:round/>
                      <a:headEnd type="none" w="med" len="med"/>
                      <a:tailEnd type="none" w="med" len="med"/>
                    </a:lnT>
                    <a:lnB>
                      <a:noFill/>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lang="mn-MN" b="0" dirty="0" smtClean="0"/>
                        <a:t>Бусад байгууллагуудтай хамтран СХА гүйцэтгэдэг компаний</a:t>
                      </a:r>
                      <a:r>
                        <a:rPr lang="mn-MN" b="0" baseline="0" dirty="0" smtClean="0"/>
                        <a:t> тоо</a:t>
                      </a:r>
                      <a:endParaRPr kumimoji="0" lang="en-GB" sz="2000" b="1" i="0" u="none" strike="noStrike" cap="none" normalizeH="0" baseline="0" noProof="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w="38100" cap="flat" cmpd="sng" algn="ctr">
                      <a:solidFill>
                        <a:schemeClr val="bg1"/>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noProof="0" dirty="0" smtClean="0">
                          <a:ln>
                            <a:noFill/>
                          </a:ln>
                          <a:solidFill>
                            <a:schemeClr val="tx1"/>
                          </a:solidFill>
                          <a:effectLst/>
                          <a:latin typeface="Arial" pitchFamily="34" charset="0"/>
                        </a:rPr>
                        <a:t>*100</a:t>
                      </a:r>
                      <a:endParaRPr kumimoji="0" lang="en-GB" sz="2000" b="1" i="0" u="none" strike="noStrike" cap="none" normalizeH="0" baseline="0" noProof="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38100" cap="flat" cmpd="sng" algn="ctr">
                      <a:solidFill>
                        <a:schemeClr val="bg1"/>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noFill/>
                  </a:tcPr>
                </a:tc>
              </a:tr>
              <a:tr h="781049">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noProof="0" dirty="0" smtClean="0">
                          <a:ln>
                            <a:noFill/>
                          </a:ln>
                          <a:solidFill>
                            <a:schemeClr val="tx1"/>
                          </a:solidFill>
                          <a:effectLst/>
                          <a:latin typeface="Arial" pitchFamily="34" charset="0"/>
                        </a:rPr>
                        <a:t>(D) =</a:t>
                      </a:r>
                      <a:endParaRPr kumimoji="0" lang="en-GB" sz="2000" b="1" i="0" u="none" strike="noStrike" cap="none" normalizeH="0" baseline="0" noProof="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38100" cap="flat" cmpd="sng" algn="ctr">
                      <a:solidFill>
                        <a:srgbClr val="000066"/>
                      </a:solidFill>
                      <a:prstDash val="solid"/>
                      <a:round/>
                      <a:headEnd type="none" w="med" len="med"/>
                      <a:tailEnd type="none" w="med" len="med"/>
                    </a:lnL>
                    <a:lnR>
                      <a:noFill/>
                    </a:lnR>
                    <a:lnT>
                      <a:noFill/>
                    </a:lnT>
                    <a:lnB w="38100"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lang="mn-MN" b="0" dirty="0" smtClean="0"/>
                        <a:t>СХА гүйцэтгэдэг компаний</a:t>
                      </a:r>
                      <a:r>
                        <a:rPr lang="mn-MN" b="0" baseline="0" dirty="0" smtClean="0"/>
                        <a:t> нийт тоо</a:t>
                      </a:r>
                      <a:endParaRPr kumimoji="0" lang="en-GB" sz="2000" b="1" i="0" u="none" strike="noStrike" cap="none" normalizeH="0" baseline="0" noProof="0" dirty="0" smtClean="0">
                        <a:ln>
                          <a:noFill/>
                        </a:ln>
                        <a:solidFill>
                          <a:srgbClr val="333333"/>
                        </a:solidFill>
                        <a:effectLst/>
                        <a:latin typeface="Times New Roman" pitchFamily="18" charset="0"/>
                        <a:cs typeface="Times New Roman" pitchFamily="18" charset="0"/>
                      </a:endParaRPr>
                    </a:p>
                  </a:txBody>
                  <a:tcPr marL="68580" marR="68580" marT="0" marB="0" anchor="ctr" horzOverflow="overflow">
                    <a:lnL>
                      <a:noFill/>
                    </a:lnL>
                    <a:lnR w="38100" cap="flat" cmpd="sng" algn="ctr">
                      <a:solidFill>
                        <a:schemeClr val="bg1"/>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noFill/>
                  </a:tcPr>
                </a:tc>
                <a:tc vMerge="1">
                  <a:txBody>
                    <a:bodyPr/>
                    <a:lstStyle/>
                    <a:p>
                      <a:endParaRPr lang="en-US"/>
                    </a:p>
                  </a:txBody>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xmlns="" val="1210335257"/>
              </p:ext>
            </p:extLst>
          </p:nvPr>
        </p:nvGraphicFramePr>
        <p:xfrm>
          <a:off x="539750" y="4292600"/>
          <a:ext cx="8135938" cy="1717675"/>
        </p:xfrm>
        <a:graphic>
          <a:graphicData uri="http://schemas.openxmlformats.org/drawingml/2006/table">
            <a:tbl>
              <a:tblPr/>
              <a:tblGrid>
                <a:gridCol w="723900"/>
                <a:gridCol w="6650038"/>
                <a:gridCol w="762000"/>
              </a:tblGrid>
              <a:tr h="936614">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noProof="0" dirty="0" smtClean="0">
                          <a:ln>
                            <a:noFill/>
                          </a:ln>
                          <a:solidFill>
                            <a:schemeClr val="tx1"/>
                          </a:solidFill>
                          <a:effectLst/>
                          <a:latin typeface="Arial" pitchFamily="34" charset="0"/>
                        </a:rPr>
                        <a:t>(N) =</a:t>
                      </a:r>
                      <a:endParaRPr kumimoji="0" lang="en-GB" sz="2000" b="1" i="0" u="none" strike="noStrike" cap="none" normalizeH="0" baseline="0" noProof="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38100" cap="flat" cmpd="sng" algn="ctr">
                      <a:solidFill>
                        <a:srgbClr val="000066"/>
                      </a:solidFill>
                      <a:prstDash val="solid"/>
                      <a:round/>
                      <a:headEnd type="none" w="med" len="med"/>
                      <a:tailEnd type="none" w="med" len="med"/>
                    </a:lnL>
                    <a:lnR>
                      <a:noFill/>
                    </a:lnR>
                    <a:lnT w="38100" cap="flat" cmpd="sng" algn="ctr">
                      <a:solidFill>
                        <a:srgbClr val="000066"/>
                      </a:solidFill>
                      <a:prstDash val="solid"/>
                      <a:round/>
                      <a:headEnd type="none" w="med" len="med"/>
                      <a:tailEnd type="none" w="med" len="med"/>
                    </a:lnT>
                    <a:lnB>
                      <a:noFill/>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lang="mn-MN" b="0" dirty="0" smtClean="0"/>
                        <a:t>Бусад байгууллагуудтай хамтран СХА гүйцэтгэдэг компаний</a:t>
                      </a:r>
                      <a:r>
                        <a:rPr lang="mn-MN" b="0" baseline="0" dirty="0" smtClean="0"/>
                        <a:t> тоо</a:t>
                      </a:r>
                      <a:endParaRPr kumimoji="0" lang="en-GB" sz="2000" b="1" i="0" u="none" strike="noStrike" cap="none" normalizeH="0" baseline="0" noProof="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w="38100" cap="flat" cmpd="sng" algn="ctr">
                      <a:solidFill>
                        <a:schemeClr val="bg1"/>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noProof="0" dirty="0" smtClean="0">
                          <a:ln>
                            <a:noFill/>
                          </a:ln>
                          <a:solidFill>
                            <a:schemeClr val="tx1"/>
                          </a:solidFill>
                          <a:effectLst/>
                          <a:latin typeface="Arial" pitchFamily="34" charset="0"/>
                        </a:rPr>
                        <a:t>*100</a:t>
                      </a:r>
                      <a:endParaRPr kumimoji="0" lang="en-GB" sz="2000" b="1" i="0" u="none" strike="noStrike" cap="none" normalizeH="0" baseline="0" noProof="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38100" cap="flat" cmpd="sng" algn="ctr">
                      <a:solidFill>
                        <a:schemeClr val="bg1"/>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noFill/>
                  </a:tcPr>
                </a:tc>
              </a:tr>
              <a:tr h="781061">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noProof="0" dirty="0" smtClean="0">
                          <a:ln>
                            <a:noFill/>
                          </a:ln>
                          <a:solidFill>
                            <a:schemeClr val="tx1"/>
                          </a:solidFill>
                          <a:effectLst/>
                          <a:latin typeface="Arial" pitchFamily="34" charset="0"/>
                        </a:rPr>
                        <a:t>(D) =</a:t>
                      </a:r>
                      <a:endParaRPr kumimoji="0" lang="en-GB" sz="2000" b="1" i="0" u="none" strike="noStrike" cap="none" normalizeH="0" baseline="0" noProof="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38100" cap="flat" cmpd="sng" algn="ctr">
                      <a:solidFill>
                        <a:srgbClr val="000066"/>
                      </a:solidFill>
                      <a:prstDash val="solid"/>
                      <a:round/>
                      <a:headEnd type="none" w="med" len="med"/>
                      <a:tailEnd type="none" w="med" len="med"/>
                    </a:lnL>
                    <a:lnR>
                      <a:noFill/>
                    </a:lnR>
                    <a:lnT>
                      <a:noFill/>
                    </a:lnT>
                    <a:lnB w="38100"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lang="mn-MN" b="0" dirty="0" smtClean="0"/>
                        <a:t>СХА гүйцэтгэдэг компаний</a:t>
                      </a:r>
                      <a:r>
                        <a:rPr lang="mn-MN" b="0" baseline="0" dirty="0" smtClean="0"/>
                        <a:t> нийт тоо</a:t>
                      </a:r>
                      <a:endParaRPr kumimoji="0" lang="en-GB" sz="2000" b="1" i="0" u="none" strike="noStrike" cap="none" normalizeH="0" baseline="0" noProof="0" dirty="0" smtClean="0">
                        <a:ln>
                          <a:noFill/>
                        </a:ln>
                        <a:solidFill>
                          <a:srgbClr val="333333"/>
                        </a:solidFill>
                        <a:effectLst/>
                        <a:latin typeface="Times New Roman" pitchFamily="18" charset="0"/>
                        <a:cs typeface="Times New Roman" pitchFamily="18" charset="0"/>
                      </a:endParaRPr>
                    </a:p>
                  </a:txBody>
                  <a:tcPr marL="68580" marR="68580" marT="0" marB="0" anchor="ctr" horzOverflow="overflow">
                    <a:lnL>
                      <a:noFill/>
                    </a:lnL>
                    <a:lnR w="38100" cap="flat" cmpd="sng" algn="ctr">
                      <a:solidFill>
                        <a:schemeClr val="bg1"/>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noFill/>
                  </a:tcPr>
                </a:tc>
                <a:tc vMerge="1">
                  <a:txBody>
                    <a:bodyPr/>
                    <a:lstStyle/>
                    <a:p>
                      <a:endParaRPr lang="en-US"/>
                    </a:p>
                  </a:txBody>
                  <a:tcPr/>
                </a:tc>
              </a:tr>
            </a:tbl>
          </a:graphicData>
        </a:graphic>
      </p:graphicFrame>
    </p:spTree>
    <p:extLst>
      <p:ext uri="{BB962C8B-B14F-4D97-AF65-F5344CB8AC3E}">
        <p14:creationId xmlns:p14="http://schemas.microsoft.com/office/powerpoint/2010/main" xmlns="" val="21841838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1835150" y="0"/>
            <a:ext cx="7308850" cy="914400"/>
          </a:xfrm>
        </p:spPr>
        <p:txBody>
          <a:bodyPr/>
          <a:lstStyle/>
          <a:p>
            <a:r>
              <a:rPr lang="mn-MN" sz="2800" dirty="0" smtClean="0"/>
              <a:t>Дүгнэлт</a:t>
            </a:r>
            <a:endParaRPr lang="en-GB" sz="2800" dirty="0" smtClean="0"/>
          </a:p>
        </p:txBody>
      </p:sp>
      <p:sp>
        <p:nvSpPr>
          <p:cNvPr id="51203" name="Rectangle 5"/>
          <p:cNvSpPr txBox="1">
            <a:spLocks noChangeArrowheads="1"/>
          </p:cNvSpPr>
          <p:nvPr/>
        </p:nvSpPr>
        <p:spPr bwMode="auto">
          <a:xfrm>
            <a:off x="304800" y="1143000"/>
            <a:ext cx="8370888" cy="47339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marL="342900" indent="-342900">
              <a:defRPr sz="2000" b="1">
                <a:solidFill>
                  <a:schemeClr val="tx1"/>
                </a:solidFill>
                <a:latin typeface="Arial" pitchFamily="34" charset="0"/>
                <a:cs typeface="Arial" pitchFamily="34" charset="0"/>
              </a:defRPr>
            </a:lvl1pPr>
            <a:lvl2pPr marL="742950" indent="-285750">
              <a:defRPr sz="2000" b="1">
                <a:solidFill>
                  <a:schemeClr val="tx1"/>
                </a:solidFill>
                <a:latin typeface="Arial" pitchFamily="34" charset="0"/>
                <a:cs typeface="Arial" pitchFamily="34" charset="0"/>
              </a:defRPr>
            </a:lvl2pPr>
            <a:lvl3pPr marL="1143000" indent="-228600">
              <a:defRPr sz="2000" b="1">
                <a:solidFill>
                  <a:schemeClr val="tx1"/>
                </a:solidFill>
                <a:latin typeface="Arial" pitchFamily="34" charset="0"/>
                <a:cs typeface="Arial" pitchFamily="34" charset="0"/>
              </a:defRPr>
            </a:lvl3pPr>
            <a:lvl4pPr marL="1600200" indent="-228600">
              <a:defRPr sz="2000" b="1">
                <a:solidFill>
                  <a:schemeClr val="tx1"/>
                </a:solidFill>
                <a:latin typeface="Arial" pitchFamily="34" charset="0"/>
                <a:cs typeface="Arial" pitchFamily="34" charset="0"/>
              </a:defRPr>
            </a:lvl4pPr>
            <a:lvl5pPr marL="2057400" indent="-228600">
              <a:defRPr sz="2000" b="1">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000" b="1">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000" b="1">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000" b="1">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000" b="1">
                <a:solidFill>
                  <a:schemeClr val="tx1"/>
                </a:solidFill>
                <a:latin typeface="Arial" pitchFamily="34" charset="0"/>
                <a:cs typeface="Arial" pitchFamily="34" charset="0"/>
              </a:defRPr>
            </a:lvl9pPr>
          </a:lstStyle>
          <a:p>
            <a:pPr algn="just">
              <a:spcBef>
                <a:spcPct val="50000"/>
              </a:spcBef>
              <a:buClr>
                <a:srgbClr val="000066"/>
              </a:buClr>
              <a:buSzPct val="85000"/>
              <a:buFont typeface="Wingdings" pitchFamily="2" charset="2"/>
              <a:buChar char="§"/>
            </a:pPr>
            <a:r>
              <a:rPr lang="mn-MN" b="0" dirty="0" smtClean="0"/>
              <a:t>Инновацийн судалгаагаар цуглуулсан мэдээлэл нь улс орны өрсөлдөх чадвар бүхий үйл ажиллагааны талаар харьцуулсан судалгааны нэг чухал бүрэлдэхүүн хэсэг юм;</a:t>
            </a:r>
          </a:p>
          <a:p>
            <a:pPr algn="just">
              <a:spcBef>
                <a:spcPct val="50000"/>
              </a:spcBef>
              <a:buClr>
                <a:srgbClr val="000066"/>
              </a:buClr>
              <a:buSzPct val="85000"/>
              <a:buFont typeface="Wingdings" pitchFamily="2" charset="2"/>
              <a:buChar char="§"/>
            </a:pPr>
            <a:r>
              <a:rPr lang="mn-MN" b="0" dirty="0" smtClean="0"/>
              <a:t>Бодлого боловсруулагчдад стратегийн чухал ач холбогдолтой,</a:t>
            </a:r>
          </a:p>
          <a:p>
            <a:pPr algn="just">
              <a:spcBef>
                <a:spcPct val="50000"/>
              </a:spcBef>
              <a:buClr>
                <a:srgbClr val="000066"/>
              </a:buClr>
              <a:buSzPct val="85000"/>
              <a:buFont typeface="Wingdings" pitchFamily="2" charset="2"/>
              <a:buChar char="§"/>
            </a:pPr>
            <a:r>
              <a:rPr lang="mn-MN" b="0" dirty="0" smtClean="0"/>
              <a:t>Мэдээллийн итгэмжлэл нууцлал</a:t>
            </a:r>
            <a:r>
              <a:rPr lang="en-US" b="0" dirty="0" smtClean="0"/>
              <a:t>;</a:t>
            </a:r>
            <a:endParaRPr lang="mn-MN" b="0" dirty="0" smtClean="0"/>
          </a:p>
          <a:p>
            <a:pPr algn="just">
              <a:spcBef>
                <a:spcPct val="50000"/>
              </a:spcBef>
              <a:buClr>
                <a:srgbClr val="000066"/>
              </a:buClr>
              <a:buSzPct val="85000"/>
              <a:buFont typeface="Wingdings" pitchFamily="2" charset="2"/>
              <a:buChar char="§"/>
            </a:pPr>
            <a:r>
              <a:rPr lang="mn-MN" b="0" dirty="0" smtClean="0"/>
              <a:t>Мэдээллийн найдвартай байдал.</a:t>
            </a:r>
          </a:p>
        </p:txBody>
      </p:sp>
    </p:spTree>
    <p:extLst>
      <p:ext uri="{BB962C8B-B14F-4D97-AF65-F5344CB8AC3E}">
        <p14:creationId xmlns:p14="http://schemas.microsoft.com/office/powerpoint/2010/main" xmlns="" val="3530116486"/>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Rectangle 2"/>
          <p:cNvSpPr>
            <a:spLocks noGrp="1" noChangeArrowheads="1"/>
          </p:cNvSpPr>
          <p:nvPr>
            <p:ph type="title"/>
          </p:nvPr>
        </p:nvSpPr>
        <p:spPr/>
        <p:txBody>
          <a:bodyPr/>
          <a:lstStyle/>
          <a:p>
            <a:pPr>
              <a:defRPr/>
            </a:pPr>
            <a:r>
              <a:rPr lang="mn-MN" sz="4000" i="1" smtClean="0">
                <a:effectLst>
                  <a:outerShdw blurRad="38100" dist="38100" dir="2700000" algn="tl">
                    <a:srgbClr val="FFFFFF"/>
                  </a:outerShdw>
                </a:effectLst>
              </a:rPr>
              <a:t>Баярлалаа</a:t>
            </a:r>
            <a:r>
              <a:rPr lang="en-US" sz="4000" i="1" smtClean="0">
                <a:effectLst>
                  <a:outerShdw blurRad="38100" dist="38100" dir="2700000" algn="tl">
                    <a:srgbClr val="FFFFFF"/>
                  </a:outerShdw>
                </a:effectLst>
              </a:rPr>
              <a:t>!</a:t>
            </a:r>
            <a:endParaRPr lang="en-GB" sz="4000" i="1" dirty="0" smtClean="0">
              <a:effectLst>
                <a:outerShdw blurRad="38100" dist="38100" dir="2700000" algn="tl">
                  <a:srgbClr val="FFFFFF"/>
                </a:outerShdw>
              </a:effectLst>
            </a:endParaRPr>
          </a:p>
        </p:txBody>
      </p:sp>
      <p:sp>
        <p:nvSpPr>
          <p:cNvPr id="29699" name="Rectangle 6"/>
          <p:cNvSpPr>
            <a:spLocks noGrp="1" noChangeArrowheads="1"/>
          </p:cNvSpPr>
          <p:nvPr>
            <p:ph type="body" idx="1"/>
          </p:nvPr>
        </p:nvSpPr>
        <p:spPr>
          <a:noFill/>
        </p:spPr>
        <p:txBody>
          <a:bodyPr/>
          <a:lstStyle/>
          <a:p>
            <a:pPr algn="ctr">
              <a:buFont typeface="Wingdings" pitchFamily="2" charset="2"/>
              <a:buNone/>
            </a:pPr>
            <a:endParaRPr lang="en-GB" sz="4000" dirty="0" smtClean="0">
              <a:solidFill>
                <a:schemeClr val="accent2"/>
              </a:solidFill>
            </a:endParaRPr>
          </a:p>
          <a:p>
            <a:pPr algn="ctr">
              <a:buFont typeface="Wingdings" pitchFamily="2" charset="2"/>
              <a:buNone/>
            </a:pPr>
            <a:r>
              <a:rPr lang="en-GB" sz="4400" dirty="0" smtClean="0">
                <a:solidFill>
                  <a:schemeClr val="accent2"/>
                </a:solidFill>
              </a:rPr>
              <a:t>http://www.uis.unesco.org</a:t>
            </a:r>
          </a:p>
          <a:p>
            <a:pPr algn="ctr">
              <a:buFont typeface="Wingdings" pitchFamily="2" charset="2"/>
              <a:buNone/>
            </a:pPr>
            <a:endParaRPr lang="en-GB" sz="2400" u="sng" dirty="0" smtClean="0">
              <a:solidFill>
                <a:schemeClr val="accent2"/>
              </a:solidFill>
            </a:endParaRPr>
          </a:p>
          <a:p>
            <a:pPr algn="ctr">
              <a:buFont typeface="Wingdings" pitchFamily="2" charset="2"/>
              <a:buNone/>
            </a:pPr>
            <a:r>
              <a:rPr lang="en-GB" u="sng" dirty="0" smtClean="0">
                <a:solidFill>
                  <a:schemeClr val="accent2"/>
                </a:solidFill>
              </a:rPr>
              <a:t>m.schaaper@unesco.org</a:t>
            </a:r>
          </a:p>
          <a:p>
            <a:pPr>
              <a:buFont typeface="Wingdings" pitchFamily="2" charset="2"/>
              <a:buNone/>
            </a:pPr>
            <a:r>
              <a:rPr lang="en-GB" sz="2500" dirty="0" smtClean="0"/>
              <a:t>		</a:t>
            </a:r>
          </a:p>
          <a:p>
            <a:pPr>
              <a:buFont typeface="Wingdings" pitchFamily="2" charset="2"/>
              <a:buNone/>
            </a:pPr>
            <a:r>
              <a:rPr lang="en-US" sz="2400" b="1" dirty="0" smtClean="0">
                <a:solidFill>
                  <a:schemeClr val="accent2"/>
                </a:solidFill>
              </a:rPr>
              <a:t>		</a:t>
            </a:r>
            <a:endParaRPr lang="en-GB" sz="2400" b="1" dirty="0" smtClean="0">
              <a:solidFill>
                <a:schemeClr val="accent2"/>
              </a:solidFill>
            </a:endParaRPr>
          </a:p>
        </p:txBody>
      </p:sp>
    </p:spTree>
    <p:extLst>
      <p:ext uri="{BB962C8B-B14F-4D97-AF65-F5344CB8AC3E}">
        <p14:creationId xmlns:p14="http://schemas.microsoft.com/office/powerpoint/2010/main" xmlns="" val="2218810760"/>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Rectangle 2"/>
          <p:cNvSpPr>
            <a:spLocks noGrp="1" noChangeArrowheads="1"/>
          </p:cNvSpPr>
          <p:nvPr>
            <p:ph type="title"/>
          </p:nvPr>
        </p:nvSpPr>
        <p:spPr/>
        <p:txBody>
          <a:bodyPr/>
          <a:lstStyle/>
          <a:p>
            <a:pPr>
              <a:defRPr/>
            </a:pPr>
            <a:r>
              <a:rPr lang="mn-MN" sz="4000" i="1" dirty="0" smtClean="0">
                <a:effectLst>
                  <a:outerShdw blurRad="38100" dist="38100" dir="2700000" algn="tl">
                    <a:srgbClr val="FFFFFF"/>
                  </a:outerShdw>
                </a:effectLst>
              </a:rPr>
              <a:t>Дасгал</a:t>
            </a:r>
            <a:r>
              <a:rPr lang="en-US" sz="4000" i="1" dirty="0" smtClean="0">
                <a:effectLst>
                  <a:outerShdw blurRad="38100" dist="38100" dir="2700000" algn="tl">
                    <a:srgbClr val="FFFFFF"/>
                  </a:outerShdw>
                </a:effectLst>
              </a:rPr>
              <a:t>…</a:t>
            </a:r>
            <a:endParaRPr lang="en-GB" sz="4000" i="1" dirty="0" smtClean="0">
              <a:effectLst>
                <a:outerShdw blurRad="38100" dist="38100" dir="2700000" algn="tl">
                  <a:srgbClr val="FFFFFF"/>
                </a:outerShdw>
              </a:effectLst>
            </a:endParaRPr>
          </a:p>
        </p:txBody>
      </p:sp>
      <p:sp>
        <p:nvSpPr>
          <p:cNvPr id="46083" name="Rectangle 3"/>
          <p:cNvSpPr>
            <a:spLocks noGrp="1" noChangeArrowheads="1"/>
          </p:cNvSpPr>
          <p:nvPr>
            <p:ph type="body" idx="1"/>
          </p:nvPr>
        </p:nvSpPr>
        <p:spPr>
          <a:xfrm>
            <a:off x="214313" y="1319113"/>
            <a:ext cx="8713787" cy="4702175"/>
          </a:xfrm>
        </p:spPr>
        <p:txBody>
          <a:bodyPr/>
          <a:lstStyle/>
          <a:p>
            <a:pPr algn="ctr">
              <a:buFont typeface="Wingdings" pitchFamily="2" charset="2"/>
              <a:buNone/>
            </a:pPr>
            <a:r>
              <a:rPr lang="mn-MN" sz="4800" b="1" dirty="0" smtClean="0">
                <a:solidFill>
                  <a:srgbClr val="000066"/>
                </a:solidFill>
                <a:effectLst>
                  <a:outerShdw blurRad="38100" dist="38100" dir="2700000" algn="tl">
                    <a:srgbClr val="000000">
                      <a:alpha val="43137"/>
                    </a:srgbClr>
                  </a:outerShdw>
                </a:effectLst>
              </a:rPr>
              <a:t>Дасгал</a:t>
            </a:r>
            <a:r>
              <a:rPr lang="mn-MN" sz="8000" b="1" dirty="0" smtClean="0">
                <a:solidFill>
                  <a:srgbClr val="000066"/>
                </a:solidFill>
                <a:effectLst>
                  <a:outerShdw blurRad="38100" dist="38100" dir="2700000" algn="tl">
                    <a:srgbClr val="000000">
                      <a:alpha val="43137"/>
                    </a:srgbClr>
                  </a:outerShdw>
                </a:effectLst>
              </a:rPr>
              <a:t> </a:t>
            </a:r>
            <a:r>
              <a:rPr lang="en-GB" sz="4800" b="1" dirty="0" smtClean="0">
                <a:solidFill>
                  <a:srgbClr val="000066"/>
                </a:solidFill>
                <a:effectLst>
                  <a:outerShdw blurRad="38100" dist="38100" dir="2700000" algn="tl">
                    <a:srgbClr val="000000">
                      <a:alpha val="43137"/>
                    </a:srgbClr>
                  </a:outerShdw>
                </a:effectLst>
              </a:rPr>
              <a:t>2:</a:t>
            </a:r>
          </a:p>
          <a:p>
            <a:pPr algn="ctr">
              <a:spcBef>
                <a:spcPts val="1800"/>
              </a:spcBef>
              <a:buFont typeface="Wingdings" pitchFamily="2" charset="2"/>
              <a:buNone/>
            </a:pPr>
            <a:r>
              <a:rPr lang="mn-MN" sz="4800" b="1" smtClean="0">
                <a:solidFill>
                  <a:srgbClr val="000066"/>
                </a:solidFill>
                <a:effectLst>
                  <a:outerShdw blurRad="38100" dist="38100" dir="2700000" algn="tl">
                    <a:srgbClr val="000000">
                      <a:alpha val="43137"/>
                    </a:srgbClr>
                  </a:outerShdw>
                </a:effectLst>
              </a:rPr>
              <a:t>Инновацийн </a:t>
            </a:r>
            <a:r>
              <a:rPr lang="mn-MN" sz="4800" b="1" dirty="0" smtClean="0">
                <a:solidFill>
                  <a:srgbClr val="000066"/>
                </a:solidFill>
                <a:effectLst>
                  <a:outerShdw blurRad="38100" dist="38100" dir="2700000" algn="tl">
                    <a:srgbClr val="000000">
                      <a:alpha val="43137"/>
                    </a:srgbClr>
                  </a:outerShdw>
                </a:effectLst>
              </a:rPr>
              <a:t>шалгуур үзүүлэлтүүдийг тооцох</a:t>
            </a:r>
            <a:endParaRPr lang="en-GB" b="1" dirty="0" smtClean="0">
              <a:solidFill>
                <a:srgbClr val="000066"/>
              </a:solidFill>
              <a:effectLst>
                <a:outerShdw blurRad="38100" dist="38100" dir="2700000" algn="tl">
                  <a:srgbClr val="000000">
                    <a:alpha val="43137"/>
                  </a:srgbClr>
                </a:outerShdw>
              </a:effectLst>
            </a:endParaRPr>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084168" y="1196752"/>
            <a:ext cx="2664791" cy="1584176"/>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a:extLst/>
        </p:spPr>
      </p:pic>
    </p:spTree>
    <p:extLst>
      <p:ext uri="{BB962C8B-B14F-4D97-AF65-F5344CB8AC3E}">
        <p14:creationId xmlns:p14="http://schemas.microsoft.com/office/powerpoint/2010/main" xmlns="" val="3183845901"/>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mn-MN" dirty="0" smtClean="0"/>
              <a:t>Үндсэн хэлбэрүүд</a:t>
            </a:r>
            <a:r>
              <a:rPr lang="en-US" dirty="0" smtClean="0"/>
              <a:t>: </a:t>
            </a:r>
            <a:r>
              <a:rPr lang="mn-MN" dirty="0" smtClean="0"/>
              <a:t>ОНИС </a:t>
            </a:r>
            <a:r>
              <a:rPr lang="en-US" dirty="0" smtClean="0"/>
              <a:t>2014</a:t>
            </a:r>
            <a:endParaRPr lang="en-GB" dirty="0" smtClean="0"/>
          </a:p>
        </p:txBody>
      </p:sp>
      <p:sp>
        <p:nvSpPr>
          <p:cNvPr id="4" name="Rectangle 3"/>
          <p:cNvSpPr txBox="1">
            <a:spLocks noChangeArrowheads="1"/>
          </p:cNvSpPr>
          <p:nvPr/>
        </p:nvSpPr>
        <p:spPr bwMode="auto">
          <a:xfrm>
            <a:off x="71438" y="1125538"/>
            <a:ext cx="8964612" cy="5327650"/>
          </a:xfrm>
          <a:prstGeom prst="rect">
            <a:avLst/>
          </a:prstGeom>
          <a:solidFill>
            <a:srgbClr val="FFFFFF"/>
          </a:solid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lgn="l" rtl="0" eaLnBrk="0" fontAlgn="base" hangingPunct="0">
              <a:spcBef>
                <a:spcPct val="50000"/>
              </a:spcBef>
              <a:spcAft>
                <a:spcPct val="0"/>
              </a:spcAft>
              <a:buClr>
                <a:schemeClr val="tx1"/>
              </a:buClr>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50000"/>
              </a:spcBef>
              <a:spcAft>
                <a:spcPct val="0"/>
              </a:spcAft>
              <a:buClr>
                <a:schemeClr val="tx1"/>
              </a:buClr>
              <a:buChar char="•"/>
              <a:defRPr sz="2400">
                <a:solidFill>
                  <a:schemeClr val="tx1"/>
                </a:solidFill>
                <a:latin typeface="+mn-lt"/>
              </a:defRPr>
            </a:lvl2pPr>
            <a:lvl3pPr marL="1143000" indent="-228600" algn="l" rtl="0" eaLnBrk="0" fontAlgn="base" hangingPunct="0">
              <a:spcBef>
                <a:spcPct val="50000"/>
              </a:spcBef>
              <a:spcAft>
                <a:spcPct val="0"/>
              </a:spcAft>
              <a:buClr>
                <a:schemeClr val="tx1"/>
              </a:buClr>
              <a:buChar char="»"/>
              <a:defRPr sz="2000">
                <a:solidFill>
                  <a:schemeClr val="tx1"/>
                </a:solidFill>
                <a:latin typeface="+mn-lt"/>
              </a:defRPr>
            </a:lvl3pPr>
            <a:lvl4pPr marL="1600200" indent="-228600" algn="l" rtl="0" eaLnBrk="0" fontAlgn="base" hangingPunct="0">
              <a:spcBef>
                <a:spcPct val="50000"/>
              </a:spcBef>
              <a:spcAft>
                <a:spcPct val="0"/>
              </a:spcAft>
              <a:buClr>
                <a:schemeClr val="tx1"/>
              </a:buClr>
              <a:buChar char="–"/>
              <a:defRPr sz="2000">
                <a:solidFill>
                  <a:schemeClr val="tx1"/>
                </a:solidFill>
                <a:latin typeface="+mn-lt"/>
              </a:defRPr>
            </a:lvl4pPr>
            <a:lvl5pPr marL="2057400" indent="-228600" algn="l" rtl="0" eaLnBrk="0" fontAlgn="base" hangingPunct="0">
              <a:spcBef>
                <a:spcPct val="50000"/>
              </a:spcBef>
              <a:spcAft>
                <a:spcPct val="0"/>
              </a:spcAft>
              <a:buClr>
                <a:schemeClr val="tx1"/>
              </a:buClr>
              <a:buChar char="–"/>
              <a:defRPr sz="2000">
                <a:solidFill>
                  <a:schemeClr val="tx1"/>
                </a:solidFill>
                <a:latin typeface="+mn-lt"/>
              </a:defRPr>
            </a:lvl5pPr>
            <a:lvl6pPr marL="2514600" indent="-228600" algn="l" rtl="0" eaLnBrk="0" fontAlgn="base" hangingPunct="0">
              <a:spcBef>
                <a:spcPct val="50000"/>
              </a:spcBef>
              <a:spcAft>
                <a:spcPct val="0"/>
              </a:spcAft>
              <a:buClr>
                <a:schemeClr val="tx1"/>
              </a:buClr>
              <a:buChar char="–"/>
              <a:defRPr sz="2000">
                <a:solidFill>
                  <a:schemeClr val="tx1"/>
                </a:solidFill>
                <a:latin typeface="+mn-lt"/>
              </a:defRPr>
            </a:lvl6pPr>
            <a:lvl7pPr marL="2971800" indent="-228600" algn="l" rtl="0" eaLnBrk="0" fontAlgn="base" hangingPunct="0">
              <a:spcBef>
                <a:spcPct val="50000"/>
              </a:spcBef>
              <a:spcAft>
                <a:spcPct val="0"/>
              </a:spcAft>
              <a:buClr>
                <a:schemeClr val="tx1"/>
              </a:buClr>
              <a:buChar char="–"/>
              <a:defRPr sz="2000">
                <a:solidFill>
                  <a:schemeClr val="tx1"/>
                </a:solidFill>
                <a:latin typeface="+mn-lt"/>
              </a:defRPr>
            </a:lvl7pPr>
            <a:lvl8pPr marL="3429000" indent="-228600" algn="l" rtl="0" eaLnBrk="0" fontAlgn="base" hangingPunct="0">
              <a:spcBef>
                <a:spcPct val="50000"/>
              </a:spcBef>
              <a:spcAft>
                <a:spcPct val="0"/>
              </a:spcAft>
              <a:buClr>
                <a:schemeClr val="tx1"/>
              </a:buClr>
              <a:buChar char="–"/>
              <a:defRPr sz="2000">
                <a:solidFill>
                  <a:schemeClr val="tx1"/>
                </a:solidFill>
                <a:latin typeface="+mn-lt"/>
              </a:defRPr>
            </a:lvl8pPr>
            <a:lvl9pPr marL="3886200" indent="-228600" algn="l" rtl="0" eaLnBrk="0" fontAlgn="base" hangingPunct="0">
              <a:spcBef>
                <a:spcPct val="50000"/>
              </a:spcBef>
              <a:spcAft>
                <a:spcPct val="0"/>
              </a:spcAft>
              <a:buClr>
                <a:schemeClr val="tx1"/>
              </a:buClr>
              <a:buChar char="–"/>
              <a:defRPr sz="2000">
                <a:solidFill>
                  <a:schemeClr val="tx1"/>
                </a:solidFill>
                <a:latin typeface="+mn-lt"/>
              </a:defRPr>
            </a:lvl9pPr>
          </a:lstStyle>
          <a:p>
            <a:pPr algn="just">
              <a:lnSpc>
                <a:spcPct val="90000"/>
              </a:lnSpc>
              <a:spcBef>
                <a:spcPct val="75000"/>
              </a:spcBef>
              <a:buClr>
                <a:srgbClr val="000066"/>
              </a:buClr>
              <a:buSzPct val="85000"/>
              <a:defRPr/>
            </a:pPr>
            <a:r>
              <a:rPr lang="mn-MN" sz="1800" dirty="0" smtClean="0">
                <a:solidFill>
                  <a:srgbClr val="000066"/>
                </a:solidFill>
                <a:effectLst>
                  <a:outerShdw blurRad="38100" dist="38100" dir="2700000" algn="tl">
                    <a:srgbClr val="C0C0C0"/>
                  </a:outerShdw>
                </a:effectLst>
              </a:rPr>
              <a:t>Олон нийтийн инновацийн судалгаа</a:t>
            </a:r>
            <a:r>
              <a:rPr lang="en-GB" sz="1800" dirty="0" smtClean="0">
                <a:solidFill>
                  <a:srgbClr val="000066"/>
                </a:solidFill>
                <a:effectLst>
                  <a:outerShdw blurRad="38100" dist="38100" dir="2700000" algn="tl">
                    <a:srgbClr val="C0C0C0"/>
                  </a:outerShdw>
                </a:effectLst>
              </a:rPr>
              <a:t> (</a:t>
            </a:r>
            <a:r>
              <a:rPr lang="mn-MN" sz="1800" dirty="0" smtClean="0">
                <a:solidFill>
                  <a:srgbClr val="000066"/>
                </a:solidFill>
                <a:effectLst>
                  <a:outerShdw blurRad="38100" dist="38100" dir="2700000" algn="tl">
                    <a:srgbClr val="C0C0C0"/>
                  </a:outerShdw>
                </a:effectLst>
              </a:rPr>
              <a:t>ОНИС</a:t>
            </a:r>
            <a:r>
              <a:rPr lang="en-GB" sz="1800" dirty="0" smtClean="0">
                <a:solidFill>
                  <a:srgbClr val="000066"/>
                </a:solidFill>
                <a:effectLst>
                  <a:outerShdw blurRad="38100" dist="38100" dir="2700000" algn="tl">
                    <a:srgbClr val="C0C0C0"/>
                  </a:outerShdw>
                </a:effectLst>
              </a:rPr>
              <a:t> 2014) (CIS 2014):</a:t>
            </a:r>
            <a:endParaRPr lang="en-GB" sz="1800" dirty="0" smtClean="0">
              <a:solidFill>
                <a:srgbClr val="000066"/>
              </a:solidFill>
            </a:endParaRPr>
          </a:p>
          <a:p>
            <a:pPr marL="914400" lvl="1" indent="-457200" algn="just">
              <a:spcBef>
                <a:spcPts val="600"/>
              </a:spcBef>
              <a:buClr>
                <a:srgbClr val="000066"/>
              </a:buClr>
              <a:buSzPct val="85000"/>
              <a:buFont typeface="+mj-lt"/>
              <a:buAutoNum type="arabicPeriod"/>
              <a:defRPr/>
            </a:pPr>
            <a:r>
              <a:rPr lang="mn-MN" sz="1800" b="0" dirty="0" smtClean="0"/>
              <a:t>А</a:t>
            </a:r>
            <a:r>
              <a:rPr lang="mn-MN" sz="1600" b="0" dirty="0" smtClean="0"/>
              <a:t>ж ахуйн нэгжийн тухай ерөнхий мэдээлэл</a:t>
            </a:r>
          </a:p>
          <a:p>
            <a:pPr marL="914400" lvl="1" indent="-457200" algn="just">
              <a:spcBef>
                <a:spcPts val="600"/>
              </a:spcBef>
              <a:buClr>
                <a:srgbClr val="000066"/>
              </a:buClr>
              <a:buSzPct val="85000"/>
              <a:buFont typeface="+mj-lt"/>
              <a:buAutoNum type="arabicPeriod"/>
              <a:defRPr/>
            </a:pPr>
            <a:r>
              <a:rPr lang="mn-MN" sz="1600" b="0" dirty="0" smtClean="0"/>
              <a:t>Бүтээгдэхүүний инноваци</a:t>
            </a:r>
          </a:p>
          <a:p>
            <a:pPr marL="914400" lvl="1" indent="-457200" algn="just">
              <a:spcBef>
                <a:spcPts val="600"/>
              </a:spcBef>
              <a:buClr>
                <a:srgbClr val="000066"/>
              </a:buClr>
              <a:buSzPct val="85000"/>
              <a:buFont typeface="+mj-lt"/>
              <a:buAutoNum type="arabicPeriod"/>
              <a:defRPr/>
            </a:pPr>
            <a:r>
              <a:rPr lang="mn-MN" sz="1600" b="0" dirty="0" smtClean="0"/>
              <a:t>Үйл явцын инноваци</a:t>
            </a:r>
          </a:p>
          <a:p>
            <a:pPr marL="914400" lvl="1" indent="-457200" algn="just">
              <a:spcBef>
                <a:spcPts val="600"/>
              </a:spcBef>
              <a:buClr>
                <a:srgbClr val="000066"/>
              </a:buClr>
              <a:buSzPct val="85000"/>
              <a:buFont typeface="+mj-lt"/>
              <a:buAutoNum type="arabicPeriod"/>
              <a:defRPr/>
            </a:pPr>
            <a:r>
              <a:rPr lang="mn-MN" sz="1600" b="0" dirty="0" smtClean="0"/>
              <a:t>Хэрэгжиж байгаа, эсвэл орхигдсон инновацийн үйл ажиллагаанууд (PDT / ширхэг)</a:t>
            </a:r>
          </a:p>
          <a:p>
            <a:pPr marL="914400" lvl="1" indent="-457200" algn="just">
              <a:spcBef>
                <a:spcPts val="600"/>
              </a:spcBef>
              <a:buClr>
                <a:srgbClr val="000066"/>
              </a:buClr>
              <a:buSzPct val="85000"/>
              <a:buFont typeface="+mj-lt"/>
              <a:buAutoNum type="arabicPeriod"/>
              <a:defRPr/>
            </a:pPr>
            <a:r>
              <a:rPr lang="mn-MN" sz="1600" b="0" dirty="0" smtClean="0"/>
              <a:t>Үйл ажиллагаанууд, зардлууд (PDT / ширхэг)</a:t>
            </a:r>
          </a:p>
          <a:p>
            <a:pPr marL="914400" lvl="1" indent="-457200" algn="just">
              <a:spcBef>
                <a:spcPts val="600"/>
              </a:spcBef>
              <a:buClr>
                <a:srgbClr val="000066"/>
              </a:buClr>
              <a:buSzPct val="85000"/>
              <a:buFont typeface="+mj-lt"/>
              <a:buAutoNum type="arabicPeriod"/>
              <a:defRPr/>
            </a:pPr>
            <a:r>
              <a:rPr lang="mn-MN" sz="1600" b="0" dirty="0" smtClean="0"/>
              <a:t>Инновацийн үйл ажиллагаанд үзүүлэх олон нийтийн санхүүгийн дэмжлэг</a:t>
            </a:r>
          </a:p>
          <a:p>
            <a:pPr marL="914400" lvl="1" indent="-457200" algn="just">
              <a:spcBef>
                <a:spcPts val="600"/>
              </a:spcBef>
              <a:buClr>
                <a:srgbClr val="000066"/>
              </a:buClr>
              <a:buSzPct val="85000"/>
              <a:buFont typeface="+mj-lt"/>
              <a:buAutoNum type="arabicPeriod"/>
              <a:defRPr/>
            </a:pPr>
            <a:r>
              <a:rPr lang="mn-MN" sz="1600" b="0" dirty="0" smtClean="0"/>
              <a:t>Хамтын ажиллагаа (PDT / ширхэг)</a:t>
            </a:r>
          </a:p>
          <a:p>
            <a:pPr marL="914400" lvl="1" indent="-457200" algn="just">
              <a:spcBef>
                <a:spcPts val="600"/>
              </a:spcBef>
              <a:buClr>
                <a:srgbClr val="000066"/>
              </a:buClr>
              <a:buSzPct val="85000"/>
              <a:buFont typeface="+mj-lt"/>
              <a:buAutoNum type="arabicPeriod"/>
              <a:defRPr/>
            </a:pPr>
            <a:r>
              <a:rPr lang="mn-MN" sz="1600" b="0" dirty="0" smtClean="0"/>
              <a:t>Зохион байгуулалтын инноваци</a:t>
            </a:r>
          </a:p>
          <a:p>
            <a:pPr marL="914400" lvl="1" indent="-457200" algn="just">
              <a:spcBef>
                <a:spcPts val="600"/>
              </a:spcBef>
              <a:buClr>
                <a:srgbClr val="000066"/>
              </a:buClr>
              <a:buSzPct val="85000"/>
              <a:buFont typeface="+mj-lt"/>
              <a:buAutoNum type="arabicPeriod"/>
              <a:defRPr/>
            </a:pPr>
            <a:r>
              <a:rPr lang="mn-MN" sz="1600" b="0" dirty="0" smtClean="0"/>
              <a:t>Маркетингийн инноваци</a:t>
            </a:r>
          </a:p>
          <a:p>
            <a:pPr marL="914400" lvl="1" indent="-457200" algn="just">
              <a:spcBef>
                <a:spcPts val="600"/>
              </a:spcBef>
              <a:buClr>
                <a:srgbClr val="000066"/>
              </a:buClr>
              <a:buSzPct val="85000"/>
              <a:buFont typeface="+mj-lt"/>
              <a:buAutoNum type="arabicPeriod"/>
              <a:defRPr/>
            </a:pPr>
            <a:r>
              <a:rPr lang="mn-MN" sz="1600" b="0" dirty="0" smtClean="0"/>
              <a:t>Олон нийтийн салбарын гэрээнүүд болон инноваци</a:t>
            </a:r>
          </a:p>
          <a:p>
            <a:pPr marL="914400" lvl="1" indent="-457200" algn="just">
              <a:spcBef>
                <a:spcPts val="600"/>
              </a:spcBef>
              <a:buClr>
                <a:srgbClr val="000066"/>
              </a:buClr>
              <a:buSzPct val="85000"/>
              <a:buFont typeface="+mj-lt"/>
              <a:buAutoNum type="arabicPeriod"/>
              <a:defRPr/>
            </a:pPr>
            <a:r>
              <a:rPr lang="mn-MN" sz="1600" b="0" dirty="0" smtClean="0"/>
              <a:t>Оюуны өмчийн эрх, тусгай зөвшөөрөл олгох</a:t>
            </a:r>
          </a:p>
          <a:p>
            <a:pPr marL="914400" lvl="1" indent="-457200" algn="just">
              <a:spcBef>
                <a:spcPts val="600"/>
              </a:spcBef>
              <a:buClr>
                <a:srgbClr val="000066"/>
              </a:buClr>
              <a:buSzPct val="85000"/>
              <a:buFont typeface="+mj-lt"/>
              <a:buAutoNum type="arabicPeriod"/>
              <a:defRPr/>
            </a:pPr>
            <a:r>
              <a:rPr lang="mn-MN" sz="1600" b="0" dirty="0" smtClean="0"/>
              <a:t>Шинийг санаачлагч бус аж ахуйн нэгжүүд</a:t>
            </a:r>
          </a:p>
          <a:p>
            <a:pPr marL="914400" lvl="1" indent="-457200" algn="just">
              <a:spcBef>
                <a:spcPts val="600"/>
              </a:spcBef>
              <a:buClr>
                <a:srgbClr val="000066"/>
              </a:buClr>
              <a:buSzPct val="85000"/>
              <a:buFont typeface="+mj-lt"/>
              <a:buAutoNum type="arabicPeriod"/>
              <a:defRPr/>
            </a:pPr>
            <a:r>
              <a:rPr lang="mn-MN" sz="1600" b="0" dirty="0" smtClean="0"/>
              <a:t>Байгаль орчинд ээлтэй инноваци </a:t>
            </a:r>
          </a:p>
          <a:p>
            <a:pPr marL="914400" lvl="1" indent="-457200" algn="just">
              <a:spcBef>
                <a:spcPts val="600"/>
              </a:spcBef>
              <a:buClr>
                <a:srgbClr val="000066"/>
              </a:buClr>
              <a:buSzPct val="85000"/>
              <a:buFont typeface="+mj-lt"/>
              <a:buAutoNum type="arabicPeriod"/>
              <a:defRPr/>
            </a:pPr>
            <a:r>
              <a:rPr lang="mn-MN" sz="1600" b="0" dirty="0" smtClean="0"/>
              <a:t>Таны аж ахуйн нэгжийн эдийн засгийн үндсэн мэдээлэл</a:t>
            </a:r>
            <a:endParaRPr lang="en-GB" sz="1600" b="0" dirty="0" smtClean="0">
              <a:cs typeface="Arial" charset="0"/>
            </a:endParaRPr>
          </a:p>
        </p:txBody>
      </p:sp>
    </p:spTree>
    <p:extLst>
      <p:ext uri="{BB962C8B-B14F-4D97-AF65-F5344CB8AC3E}">
        <p14:creationId xmlns:p14="http://schemas.microsoft.com/office/powerpoint/2010/main" xmlns="" val="560048387"/>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mn-MN" dirty="0" smtClean="0"/>
              <a:t>Үндсэн хэлбэрүүд</a:t>
            </a:r>
            <a:r>
              <a:rPr lang="en-US" dirty="0" smtClean="0"/>
              <a:t>: </a:t>
            </a:r>
            <a:r>
              <a:rPr lang="mn-MN" dirty="0" smtClean="0"/>
              <a:t>ОНИС </a:t>
            </a:r>
            <a:r>
              <a:rPr lang="en-US" dirty="0" smtClean="0"/>
              <a:t>2012</a:t>
            </a:r>
            <a:endParaRPr lang="en-GB" dirty="0" smtClean="0"/>
          </a:p>
        </p:txBody>
      </p:sp>
      <p:sp>
        <p:nvSpPr>
          <p:cNvPr id="4" name="Rectangle 3"/>
          <p:cNvSpPr txBox="1">
            <a:spLocks noChangeArrowheads="1"/>
          </p:cNvSpPr>
          <p:nvPr/>
        </p:nvSpPr>
        <p:spPr bwMode="auto">
          <a:xfrm>
            <a:off x="71438" y="1125538"/>
            <a:ext cx="8964612" cy="5327650"/>
          </a:xfrm>
          <a:prstGeom prst="rect">
            <a:avLst/>
          </a:prstGeom>
          <a:solidFill>
            <a:srgbClr val="FFFFFF"/>
          </a:solid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lgn="l" rtl="0" eaLnBrk="0" fontAlgn="base" hangingPunct="0">
              <a:spcBef>
                <a:spcPct val="50000"/>
              </a:spcBef>
              <a:spcAft>
                <a:spcPct val="0"/>
              </a:spcAft>
              <a:buClr>
                <a:schemeClr val="tx1"/>
              </a:buClr>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50000"/>
              </a:spcBef>
              <a:spcAft>
                <a:spcPct val="0"/>
              </a:spcAft>
              <a:buClr>
                <a:schemeClr val="tx1"/>
              </a:buClr>
              <a:buChar char="•"/>
              <a:defRPr sz="2400">
                <a:solidFill>
                  <a:schemeClr val="tx1"/>
                </a:solidFill>
                <a:latin typeface="+mn-lt"/>
              </a:defRPr>
            </a:lvl2pPr>
            <a:lvl3pPr marL="1143000" indent="-228600" algn="l" rtl="0" eaLnBrk="0" fontAlgn="base" hangingPunct="0">
              <a:spcBef>
                <a:spcPct val="50000"/>
              </a:spcBef>
              <a:spcAft>
                <a:spcPct val="0"/>
              </a:spcAft>
              <a:buClr>
                <a:schemeClr val="tx1"/>
              </a:buClr>
              <a:buChar char="»"/>
              <a:defRPr sz="2000">
                <a:solidFill>
                  <a:schemeClr val="tx1"/>
                </a:solidFill>
                <a:latin typeface="+mn-lt"/>
              </a:defRPr>
            </a:lvl3pPr>
            <a:lvl4pPr marL="1600200" indent="-228600" algn="l" rtl="0" eaLnBrk="0" fontAlgn="base" hangingPunct="0">
              <a:spcBef>
                <a:spcPct val="50000"/>
              </a:spcBef>
              <a:spcAft>
                <a:spcPct val="0"/>
              </a:spcAft>
              <a:buClr>
                <a:schemeClr val="tx1"/>
              </a:buClr>
              <a:buChar char="–"/>
              <a:defRPr sz="2000">
                <a:solidFill>
                  <a:schemeClr val="tx1"/>
                </a:solidFill>
                <a:latin typeface="+mn-lt"/>
              </a:defRPr>
            </a:lvl4pPr>
            <a:lvl5pPr marL="2057400" indent="-228600" algn="l" rtl="0" eaLnBrk="0" fontAlgn="base" hangingPunct="0">
              <a:spcBef>
                <a:spcPct val="50000"/>
              </a:spcBef>
              <a:spcAft>
                <a:spcPct val="0"/>
              </a:spcAft>
              <a:buClr>
                <a:schemeClr val="tx1"/>
              </a:buClr>
              <a:buChar char="–"/>
              <a:defRPr sz="2000">
                <a:solidFill>
                  <a:schemeClr val="tx1"/>
                </a:solidFill>
                <a:latin typeface="+mn-lt"/>
              </a:defRPr>
            </a:lvl5pPr>
            <a:lvl6pPr marL="2514600" indent="-228600" algn="l" rtl="0" eaLnBrk="0" fontAlgn="base" hangingPunct="0">
              <a:spcBef>
                <a:spcPct val="50000"/>
              </a:spcBef>
              <a:spcAft>
                <a:spcPct val="0"/>
              </a:spcAft>
              <a:buClr>
                <a:schemeClr val="tx1"/>
              </a:buClr>
              <a:buChar char="–"/>
              <a:defRPr sz="2000">
                <a:solidFill>
                  <a:schemeClr val="tx1"/>
                </a:solidFill>
                <a:latin typeface="+mn-lt"/>
              </a:defRPr>
            </a:lvl6pPr>
            <a:lvl7pPr marL="2971800" indent="-228600" algn="l" rtl="0" eaLnBrk="0" fontAlgn="base" hangingPunct="0">
              <a:spcBef>
                <a:spcPct val="50000"/>
              </a:spcBef>
              <a:spcAft>
                <a:spcPct val="0"/>
              </a:spcAft>
              <a:buClr>
                <a:schemeClr val="tx1"/>
              </a:buClr>
              <a:buChar char="–"/>
              <a:defRPr sz="2000">
                <a:solidFill>
                  <a:schemeClr val="tx1"/>
                </a:solidFill>
                <a:latin typeface="+mn-lt"/>
              </a:defRPr>
            </a:lvl7pPr>
            <a:lvl8pPr marL="3429000" indent="-228600" algn="l" rtl="0" eaLnBrk="0" fontAlgn="base" hangingPunct="0">
              <a:spcBef>
                <a:spcPct val="50000"/>
              </a:spcBef>
              <a:spcAft>
                <a:spcPct val="0"/>
              </a:spcAft>
              <a:buClr>
                <a:schemeClr val="tx1"/>
              </a:buClr>
              <a:buChar char="–"/>
              <a:defRPr sz="2000">
                <a:solidFill>
                  <a:schemeClr val="tx1"/>
                </a:solidFill>
                <a:latin typeface="+mn-lt"/>
              </a:defRPr>
            </a:lvl8pPr>
            <a:lvl9pPr marL="3886200" indent="-228600" algn="l" rtl="0" eaLnBrk="0" fontAlgn="base" hangingPunct="0">
              <a:spcBef>
                <a:spcPct val="50000"/>
              </a:spcBef>
              <a:spcAft>
                <a:spcPct val="0"/>
              </a:spcAft>
              <a:buClr>
                <a:schemeClr val="tx1"/>
              </a:buClr>
              <a:buChar char="–"/>
              <a:defRPr sz="2000">
                <a:solidFill>
                  <a:schemeClr val="tx1"/>
                </a:solidFill>
                <a:latin typeface="+mn-lt"/>
              </a:defRPr>
            </a:lvl9pPr>
          </a:lstStyle>
          <a:p>
            <a:pPr algn="just">
              <a:lnSpc>
                <a:spcPct val="90000"/>
              </a:lnSpc>
              <a:spcBef>
                <a:spcPct val="75000"/>
              </a:spcBef>
              <a:buClr>
                <a:srgbClr val="000066"/>
              </a:buClr>
              <a:buSzPct val="85000"/>
              <a:defRPr/>
            </a:pPr>
            <a:r>
              <a:rPr lang="mn-MN" sz="2400" dirty="0" smtClean="0">
                <a:solidFill>
                  <a:srgbClr val="000066"/>
                </a:solidFill>
                <a:effectLst>
                  <a:outerShdw blurRad="38100" dist="38100" dir="2700000" algn="tl">
                    <a:srgbClr val="C0C0C0"/>
                  </a:outerShdw>
                </a:effectLst>
              </a:rPr>
              <a:t>Олон нийтийн инновацийн судалгаа</a:t>
            </a:r>
            <a:r>
              <a:rPr lang="en-GB" sz="2400" dirty="0" smtClean="0">
                <a:solidFill>
                  <a:srgbClr val="000066"/>
                </a:solidFill>
                <a:effectLst>
                  <a:outerShdw blurRad="38100" dist="38100" dir="2700000" algn="tl">
                    <a:srgbClr val="C0C0C0"/>
                  </a:outerShdw>
                </a:effectLst>
              </a:rPr>
              <a:t> (</a:t>
            </a:r>
            <a:r>
              <a:rPr lang="mn-MN" sz="2400" dirty="0" smtClean="0">
                <a:solidFill>
                  <a:srgbClr val="000066"/>
                </a:solidFill>
                <a:effectLst>
                  <a:outerShdw blurRad="38100" dist="38100" dir="2700000" algn="tl">
                    <a:srgbClr val="C0C0C0"/>
                  </a:outerShdw>
                </a:effectLst>
              </a:rPr>
              <a:t>ОНИС</a:t>
            </a:r>
            <a:r>
              <a:rPr lang="en-GB" sz="2400" dirty="0" smtClean="0">
                <a:solidFill>
                  <a:srgbClr val="000066"/>
                </a:solidFill>
                <a:effectLst>
                  <a:outerShdw blurRad="38100" dist="38100" dir="2700000" algn="tl">
                    <a:srgbClr val="C0C0C0"/>
                  </a:outerShdw>
                </a:effectLst>
              </a:rPr>
              <a:t> 201</a:t>
            </a:r>
            <a:r>
              <a:rPr lang="mn-MN" sz="2400" dirty="0" smtClean="0">
                <a:solidFill>
                  <a:srgbClr val="000066"/>
                </a:solidFill>
                <a:effectLst>
                  <a:outerShdw blurRad="38100" dist="38100" dir="2700000" algn="tl">
                    <a:srgbClr val="C0C0C0"/>
                  </a:outerShdw>
                </a:effectLst>
              </a:rPr>
              <a:t>2</a:t>
            </a:r>
            <a:r>
              <a:rPr lang="en-GB" sz="2400" dirty="0" smtClean="0">
                <a:solidFill>
                  <a:srgbClr val="000066"/>
                </a:solidFill>
                <a:effectLst>
                  <a:outerShdw blurRad="38100" dist="38100" dir="2700000" algn="tl">
                    <a:srgbClr val="C0C0C0"/>
                  </a:outerShdw>
                </a:effectLst>
              </a:rPr>
              <a:t>) </a:t>
            </a:r>
            <a:r>
              <a:rPr lang="en-GB" sz="2600" u="sng" dirty="0" smtClean="0">
                <a:solidFill>
                  <a:srgbClr val="000066"/>
                </a:solidFill>
                <a:effectLst>
                  <a:outerShdw blurRad="38100" dist="38100" dir="2700000" algn="tl">
                    <a:srgbClr val="C0C0C0"/>
                  </a:outerShdw>
                </a:effectLst>
              </a:rPr>
              <a:t>(CIS 2012):</a:t>
            </a:r>
            <a:endParaRPr lang="mn-MN" sz="2600" u="sng" dirty="0" smtClean="0">
              <a:solidFill>
                <a:srgbClr val="000066"/>
              </a:solidFill>
              <a:effectLst>
                <a:outerShdw blurRad="38100" dist="38100" dir="2700000" algn="tl">
                  <a:srgbClr val="C0C0C0"/>
                </a:outerShdw>
              </a:effectLst>
            </a:endParaRPr>
          </a:p>
          <a:p>
            <a:pPr marL="914400" lvl="1" indent="-457200" algn="just">
              <a:spcBef>
                <a:spcPts val="600"/>
              </a:spcBef>
              <a:buClr>
                <a:srgbClr val="000066"/>
              </a:buClr>
              <a:buSzPct val="85000"/>
              <a:buFont typeface="+mj-lt"/>
              <a:buAutoNum type="arabicPeriod"/>
              <a:defRPr/>
            </a:pPr>
            <a:r>
              <a:rPr lang="mn-MN" sz="1800" b="0" dirty="0" smtClean="0"/>
              <a:t>А</a:t>
            </a:r>
            <a:r>
              <a:rPr lang="mn-MN" sz="1600" b="0" dirty="0" smtClean="0"/>
              <a:t>ж ахуйн нэгжийн тухай ерөнхий мэдээлэл</a:t>
            </a:r>
          </a:p>
          <a:p>
            <a:pPr marL="914400" lvl="1" indent="-457200" algn="just">
              <a:spcBef>
                <a:spcPts val="600"/>
              </a:spcBef>
              <a:buClr>
                <a:srgbClr val="000066"/>
              </a:buClr>
              <a:buSzPct val="85000"/>
              <a:buFont typeface="+mj-lt"/>
              <a:buAutoNum type="arabicPeriod"/>
              <a:defRPr/>
            </a:pPr>
            <a:r>
              <a:rPr lang="mn-MN" sz="1600" b="0" dirty="0" smtClean="0"/>
              <a:t>Бүтээгдэхүүний инноваци</a:t>
            </a:r>
          </a:p>
          <a:p>
            <a:pPr marL="914400" lvl="1" indent="-457200" algn="just">
              <a:spcBef>
                <a:spcPts val="600"/>
              </a:spcBef>
              <a:buClr>
                <a:srgbClr val="000066"/>
              </a:buClr>
              <a:buSzPct val="85000"/>
              <a:buFont typeface="+mj-lt"/>
              <a:buAutoNum type="arabicPeriod"/>
              <a:defRPr/>
            </a:pPr>
            <a:r>
              <a:rPr lang="mn-MN" sz="1600" b="0" dirty="0" smtClean="0"/>
              <a:t>Үйл явцын инноваци</a:t>
            </a:r>
          </a:p>
          <a:p>
            <a:pPr marL="914400" lvl="1" indent="-457200" algn="just">
              <a:spcBef>
                <a:spcPts val="600"/>
              </a:spcBef>
              <a:buClr>
                <a:srgbClr val="000066"/>
              </a:buClr>
              <a:buSzPct val="85000"/>
              <a:buFont typeface="+mj-lt"/>
              <a:buAutoNum type="arabicPeriod"/>
              <a:defRPr/>
            </a:pPr>
            <a:r>
              <a:rPr lang="mn-MN" sz="1600" b="0" dirty="0" smtClean="0"/>
              <a:t>Хэрэгжиж байгаа, эсвэл орхигдсон инновацийн үйл ажиллагаанууд (PDT / ширхэг)</a:t>
            </a:r>
          </a:p>
          <a:p>
            <a:pPr marL="914400" lvl="1" indent="-457200" algn="just">
              <a:spcBef>
                <a:spcPts val="600"/>
              </a:spcBef>
              <a:buClr>
                <a:srgbClr val="000066"/>
              </a:buClr>
              <a:buSzPct val="85000"/>
              <a:buFont typeface="+mj-lt"/>
              <a:buAutoNum type="arabicPeriod"/>
              <a:defRPr/>
            </a:pPr>
            <a:r>
              <a:rPr lang="mn-MN" sz="1600" b="0" dirty="0" smtClean="0"/>
              <a:t>Үйл ажиллагаанууд, зардлууд (PDT / ширхэг)</a:t>
            </a:r>
          </a:p>
          <a:p>
            <a:pPr marL="914400" lvl="1" indent="-457200" algn="just">
              <a:spcBef>
                <a:spcPts val="600"/>
              </a:spcBef>
              <a:buClr>
                <a:srgbClr val="000066"/>
              </a:buClr>
              <a:buSzPct val="85000"/>
              <a:buFont typeface="+mj-lt"/>
              <a:buAutoNum type="arabicPeriod"/>
              <a:defRPr/>
            </a:pPr>
            <a:r>
              <a:rPr lang="mn-MN" sz="1600" b="0" dirty="0" smtClean="0"/>
              <a:t>Мэдээллийн эх сурвалжууд болон хамтын ажиллагаа (PDT / ширхэг)</a:t>
            </a:r>
          </a:p>
          <a:p>
            <a:pPr marL="914400" lvl="1" indent="-457200" algn="just">
              <a:spcBef>
                <a:spcPts val="600"/>
              </a:spcBef>
              <a:buClr>
                <a:srgbClr val="000066"/>
              </a:buClr>
              <a:buSzPct val="85000"/>
              <a:buFont typeface="+mj-lt"/>
              <a:buAutoNum type="arabicPeriod"/>
              <a:defRPr/>
            </a:pPr>
            <a:r>
              <a:rPr lang="mn-MN" sz="1600" b="0" dirty="0" smtClean="0"/>
              <a:t>Таны аж ахуйн нэгжийн инновацийн PDT / ширхэг өрсөлдөх чадвар </a:t>
            </a:r>
          </a:p>
          <a:p>
            <a:pPr marL="914400" lvl="1" indent="-457200" algn="just">
              <a:spcBef>
                <a:spcPts val="600"/>
              </a:spcBef>
              <a:buClr>
                <a:srgbClr val="000066"/>
              </a:buClr>
              <a:buSzPct val="85000"/>
              <a:buFont typeface="+mj-lt"/>
              <a:buAutoNum type="arabicPeriod"/>
              <a:defRPr/>
            </a:pPr>
            <a:r>
              <a:rPr lang="mn-MN" sz="1600" b="0" dirty="0" smtClean="0"/>
              <a:t>Зохион байгуулалтын инноваци</a:t>
            </a:r>
          </a:p>
          <a:p>
            <a:pPr marL="914400" lvl="1" indent="-457200" algn="just">
              <a:spcBef>
                <a:spcPts val="600"/>
              </a:spcBef>
              <a:buClr>
                <a:srgbClr val="000066"/>
              </a:buClr>
              <a:buSzPct val="85000"/>
              <a:buFont typeface="+mj-lt"/>
              <a:buAutoNum type="arabicPeriod"/>
              <a:defRPr/>
            </a:pPr>
            <a:r>
              <a:rPr lang="mn-MN" sz="1600" b="0" dirty="0" smtClean="0"/>
              <a:t>Маркетингийн инноваци</a:t>
            </a:r>
          </a:p>
          <a:p>
            <a:pPr marL="914400" lvl="1" indent="-457200" algn="just">
              <a:spcBef>
                <a:spcPts val="600"/>
              </a:spcBef>
              <a:buClr>
                <a:srgbClr val="000066"/>
              </a:buClr>
              <a:buSzPct val="85000"/>
              <a:buFont typeface="+mj-lt"/>
              <a:buAutoNum type="arabicPeriod"/>
              <a:defRPr/>
            </a:pPr>
            <a:r>
              <a:rPr lang="mn-MN" sz="1600" b="0" dirty="0" smtClean="0"/>
              <a:t>Олон нийтийн салбарын хангамж үйлчилгээ болон инноваци</a:t>
            </a:r>
          </a:p>
          <a:p>
            <a:pPr marL="914400" lvl="1" indent="-457200" algn="just">
              <a:spcBef>
                <a:spcPts val="600"/>
              </a:spcBef>
              <a:buClr>
                <a:srgbClr val="000066"/>
              </a:buClr>
              <a:buSzPct val="85000"/>
              <a:buFont typeface="+mj-lt"/>
              <a:buAutoNum type="arabicPeriod"/>
              <a:defRPr/>
            </a:pPr>
            <a:r>
              <a:rPr lang="mn-MN" sz="1600" b="0" dirty="0" smtClean="0"/>
              <a:t>Аж ахуйн нэгжийн өөрийн зорилгодоо хүрэх стратеги болон саад бэрхшээлүүд</a:t>
            </a:r>
          </a:p>
          <a:p>
            <a:pPr marL="914400" lvl="1" indent="-457200" algn="just">
              <a:spcBef>
                <a:spcPts val="600"/>
              </a:spcBef>
              <a:buClr>
                <a:srgbClr val="000066"/>
              </a:buClr>
              <a:buSzPct val="85000"/>
              <a:buFont typeface="+mj-lt"/>
              <a:buAutoNum type="arabicPeriod"/>
              <a:defRPr/>
            </a:pPr>
            <a:r>
              <a:rPr lang="mn-MN" sz="1600" b="0" dirty="0" smtClean="0"/>
              <a:t>Таны аж ахуйн нэгжийн эдийн засгийн үндсэн мэдээлэл</a:t>
            </a:r>
            <a:endParaRPr lang="en-GB" sz="1600" b="0" dirty="0" smtClean="0">
              <a:cs typeface="Arial" charset="0"/>
            </a:endParaRPr>
          </a:p>
        </p:txBody>
      </p:sp>
      <p:pic>
        <p:nvPicPr>
          <p:cNvPr id="40964" name="Picture 2">
            <a:hlinkClick r:id="rId2" action="ppaction://hlinkfile"/>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610475" y="1616075"/>
            <a:ext cx="1282700" cy="1812925"/>
          </a:xfrm>
          <a:prstGeom prst="rect">
            <a:avLst/>
          </a:prstGeom>
          <a:noFill/>
          <a:ln w="25400" algn="ctr">
            <a:solidFill>
              <a:srgbClr val="000066"/>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26246703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mn-MN" dirty="0" smtClean="0"/>
              <a:t>Үндсэн хэлбэрүүд </a:t>
            </a:r>
            <a:r>
              <a:rPr lang="en-US" dirty="0" smtClean="0"/>
              <a:t>: AU/NEPAD</a:t>
            </a:r>
            <a:endParaRPr lang="en-GB" dirty="0" smtClean="0"/>
          </a:p>
        </p:txBody>
      </p:sp>
      <p:sp>
        <p:nvSpPr>
          <p:cNvPr id="4" name="Rectangle 3"/>
          <p:cNvSpPr txBox="1">
            <a:spLocks noChangeArrowheads="1"/>
          </p:cNvSpPr>
          <p:nvPr/>
        </p:nvSpPr>
        <p:spPr bwMode="auto">
          <a:xfrm>
            <a:off x="71438" y="1125538"/>
            <a:ext cx="8964612" cy="5327650"/>
          </a:xfrm>
          <a:prstGeom prst="rect">
            <a:avLst/>
          </a:prstGeom>
          <a:solidFill>
            <a:srgbClr val="FFFFFF"/>
          </a:solid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lgn="l" rtl="0" eaLnBrk="0" fontAlgn="base" hangingPunct="0">
              <a:spcBef>
                <a:spcPct val="50000"/>
              </a:spcBef>
              <a:spcAft>
                <a:spcPct val="0"/>
              </a:spcAft>
              <a:buClr>
                <a:schemeClr val="tx1"/>
              </a:buClr>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50000"/>
              </a:spcBef>
              <a:spcAft>
                <a:spcPct val="0"/>
              </a:spcAft>
              <a:buClr>
                <a:schemeClr val="tx1"/>
              </a:buClr>
              <a:buChar char="•"/>
              <a:defRPr sz="2400">
                <a:solidFill>
                  <a:schemeClr val="tx1"/>
                </a:solidFill>
                <a:latin typeface="+mn-lt"/>
              </a:defRPr>
            </a:lvl2pPr>
            <a:lvl3pPr marL="1143000" indent="-228600" algn="l" rtl="0" eaLnBrk="0" fontAlgn="base" hangingPunct="0">
              <a:spcBef>
                <a:spcPct val="50000"/>
              </a:spcBef>
              <a:spcAft>
                <a:spcPct val="0"/>
              </a:spcAft>
              <a:buClr>
                <a:schemeClr val="tx1"/>
              </a:buClr>
              <a:buChar char="»"/>
              <a:defRPr sz="2000">
                <a:solidFill>
                  <a:schemeClr val="tx1"/>
                </a:solidFill>
                <a:latin typeface="+mn-lt"/>
              </a:defRPr>
            </a:lvl3pPr>
            <a:lvl4pPr marL="1600200" indent="-228600" algn="l" rtl="0" eaLnBrk="0" fontAlgn="base" hangingPunct="0">
              <a:spcBef>
                <a:spcPct val="50000"/>
              </a:spcBef>
              <a:spcAft>
                <a:spcPct val="0"/>
              </a:spcAft>
              <a:buClr>
                <a:schemeClr val="tx1"/>
              </a:buClr>
              <a:buChar char="–"/>
              <a:defRPr sz="2000">
                <a:solidFill>
                  <a:schemeClr val="tx1"/>
                </a:solidFill>
                <a:latin typeface="+mn-lt"/>
              </a:defRPr>
            </a:lvl4pPr>
            <a:lvl5pPr marL="2057400" indent="-228600" algn="l" rtl="0" eaLnBrk="0" fontAlgn="base" hangingPunct="0">
              <a:spcBef>
                <a:spcPct val="50000"/>
              </a:spcBef>
              <a:spcAft>
                <a:spcPct val="0"/>
              </a:spcAft>
              <a:buClr>
                <a:schemeClr val="tx1"/>
              </a:buClr>
              <a:buChar char="–"/>
              <a:defRPr sz="2000">
                <a:solidFill>
                  <a:schemeClr val="tx1"/>
                </a:solidFill>
                <a:latin typeface="+mn-lt"/>
              </a:defRPr>
            </a:lvl5pPr>
            <a:lvl6pPr marL="2514600" indent="-228600" algn="l" rtl="0" eaLnBrk="0" fontAlgn="base" hangingPunct="0">
              <a:spcBef>
                <a:spcPct val="50000"/>
              </a:spcBef>
              <a:spcAft>
                <a:spcPct val="0"/>
              </a:spcAft>
              <a:buClr>
                <a:schemeClr val="tx1"/>
              </a:buClr>
              <a:buChar char="–"/>
              <a:defRPr sz="2000">
                <a:solidFill>
                  <a:schemeClr val="tx1"/>
                </a:solidFill>
                <a:latin typeface="+mn-lt"/>
              </a:defRPr>
            </a:lvl6pPr>
            <a:lvl7pPr marL="2971800" indent="-228600" algn="l" rtl="0" eaLnBrk="0" fontAlgn="base" hangingPunct="0">
              <a:spcBef>
                <a:spcPct val="50000"/>
              </a:spcBef>
              <a:spcAft>
                <a:spcPct val="0"/>
              </a:spcAft>
              <a:buClr>
                <a:schemeClr val="tx1"/>
              </a:buClr>
              <a:buChar char="–"/>
              <a:defRPr sz="2000">
                <a:solidFill>
                  <a:schemeClr val="tx1"/>
                </a:solidFill>
                <a:latin typeface="+mn-lt"/>
              </a:defRPr>
            </a:lvl7pPr>
            <a:lvl8pPr marL="3429000" indent="-228600" algn="l" rtl="0" eaLnBrk="0" fontAlgn="base" hangingPunct="0">
              <a:spcBef>
                <a:spcPct val="50000"/>
              </a:spcBef>
              <a:spcAft>
                <a:spcPct val="0"/>
              </a:spcAft>
              <a:buClr>
                <a:schemeClr val="tx1"/>
              </a:buClr>
              <a:buChar char="–"/>
              <a:defRPr sz="2000">
                <a:solidFill>
                  <a:schemeClr val="tx1"/>
                </a:solidFill>
                <a:latin typeface="+mn-lt"/>
              </a:defRPr>
            </a:lvl8pPr>
            <a:lvl9pPr marL="3886200" indent="-228600" algn="l" rtl="0" eaLnBrk="0" fontAlgn="base" hangingPunct="0">
              <a:spcBef>
                <a:spcPct val="50000"/>
              </a:spcBef>
              <a:spcAft>
                <a:spcPct val="0"/>
              </a:spcAft>
              <a:buClr>
                <a:schemeClr val="tx1"/>
              </a:buClr>
              <a:buChar char="–"/>
              <a:defRPr sz="2000">
                <a:solidFill>
                  <a:schemeClr val="tx1"/>
                </a:solidFill>
                <a:latin typeface="+mn-lt"/>
              </a:defRPr>
            </a:lvl9pPr>
          </a:lstStyle>
          <a:p>
            <a:pPr algn="just">
              <a:lnSpc>
                <a:spcPct val="90000"/>
              </a:lnSpc>
              <a:spcBef>
                <a:spcPct val="75000"/>
              </a:spcBef>
              <a:buClr>
                <a:srgbClr val="000066"/>
              </a:buClr>
              <a:buSzPct val="85000"/>
              <a:defRPr/>
            </a:pPr>
            <a:r>
              <a:rPr lang="mn-MN" altLang="en-US" sz="2400" dirty="0" smtClean="0">
                <a:solidFill>
                  <a:srgbClr val="000066"/>
                </a:solidFill>
              </a:rPr>
              <a:t>Африкийн холбоо</a:t>
            </a:r>
            <a:r>
              <a:rPr lang="en-US" altLang="en-US" sz="2400" dirty="0" smtClean="0">
                <a:solidFill>
                  <a:srgbClr val="000066"/>
                </a:solidFill>
              </a:rPr>
              <a:t>/</a:t>
            </a:r>
            <a:r>
              <a:rPr lang="mn-MN" sz="2400" dirty="0" smtClean="0">
                <a:solidFill>
                  <a:srgbClr val="000066"/>
                </a:solidFill>
              </a:rPr>
              <a:t>Африкийн хөгжлийн шинэ түншлэлийн </a:t>
            </a:r>
            <a:r>
              <a:rPr lang="en-GB" sz="2600" dirty="0" smtClean="0">
                <a:solidFill>
                  <a:srgbClr val="000066"/>
                </a:solidFill>
                <a:effectLst>
                  <a:outerShdw blurRad="38100" dist="38100" dir="2700000" algn="tl">
                    <a:srgbClr val="C0C0C0"/>
                  </a:outerShdw>
                </a:effectLst>
              </a:rPr>
              <a:t> </a:t>
            </a:r>
            <a:r>
              <a:rPr lang="mn-MN" sz="2400" b="0" dirty="0" smtClean="0">
                <a:solidFill>
                  <a:srgbClr val="000066"/>
                </a:solidFill>
                <a:effectLst>
                  <a:outerShdw blurRad="38100" dist="38100" dir="2700000" algn="tl">
                    <a:srgbClr val="C0C0C0"/>
                  </a:outerShdw>
                </a:effectLst>
              </a:rPr>
              <a:t>С</a:t>
            </a:r>
            <a:r>
              <a:rPr lang="mn-MN" sz="2400" dirty="0" smtClean="0">
                <a:solidFill>
                  <a:srgbClr val="000066"/>
                </a:solidFill>
              </a:rPr>
              <a:t>тандарт инновацийн асуулгууд</a:t>
            </a:r>
            <a:r>
              <a:rPr lang="en-GB" sz="2600" dirty="0" smtClean="0">
                <a:effectLst>
                  <a:outerShdw blurRad="38100" dist="38100" dir="2700000" algn="tl">
                    <a:srgbClr val="C0C0C0"/>
                  </a:outerShdw>
                </a:effectLst>
              </a:rPr>
              <a:t>:</a:t>
            </a:r>
            <a:endParaRPr lang="en-GB" sz="2600" dirty="0" smtClean="0"/>
          </a:p>
          <a:p>
            <a:pPr marL="914400" lvl="1" indent="-457200" algn="just">
              <a:spcBef>
                <a:spcPts val="600"/>
              </a:spcBef>
              <a:buClr>
                <a:srgbClr val="000066"/>
              </a:buClr>
              <a:buSzPct val="85000"/>
              <a:buFont typeface="+mj-lt"/>
              <a:buAutoNum type="arabicPeriod"/>
              <a:defRPr/>
            </a:pPr>
            <a:r>
              <a:rPr lang="mn-MN" sz="1600" b="0" dirty="0" smtClean="0"/>
              <a:t>Аж ахуйн нэгжийн тухай ерөнхий мэдээлэл</a:t>
            </a:r>
          </a:p>
          <a:p>
            <a:pPr marL="914400" lvl="1" indent="-457200" algn="just">
              <a:spcBef>
                <a:spcPts val="600"/>
              </a:spcBef>
              <a:buClr>
                <a:srgbClr val="000066"/>
              </a:buClr>
              <a:buSzPct val="85000"/>
              <a:buFont typeface="+mj-lt"/>
              <a:buAutoNum type="arabicPeriod"/>
              <a:defRPr/>
            </a:pPr>
            <a:r>
              <a:rPr lang="mn-MN" sz="1600" b="0" dirty="0" smtClean="0"/>
              <a:t>Бүтээгдэхүүний инноваци</a:t>
            </a:r>
          </a:p>
          <a:p>
            <a:pPr marL="914400" lvl="1" indent="-457200" algn="just">
              <a:spcBef>
                <a:spcPts val="600"/>
              </a:spcBef>
              <a:buClr>
                <a:srgbClr val="000066"/>
              </a:buClr>
              <a:buSzPct val="85000"/>
              <a:buFont typeface="+mj-lt"/>
              <a:buAutoNum type="arabicPeriod"/>
              <a:defRPr/>
            </a:pPr>
            <a:r>
              <a:rPr lang="mn-MN" sz="1600" b="0" dirty="0" smtClean="0"/>
              <a:t>Үйл явцын инноваци</a:t>
            </a:r>
          </a:p>
          <a:p>
            <a:pPr marL="914400" lvl="1" indent="-457200" algn="just">
              <a:spcBef>
                <a:spcPts val="600"/>
              </a:spcBef>
              <a:buClr>
                <a:srgbClr val="000066"/>
              </a:buClr>
              <a:buSzPct val="85000"/>
              <a:buFont typeface="+mj-lt"/>
              <a:buAutoNum type="arabicPeriod"/>
              <a:defRPr/>
            </a:pPr>
            <a:r>
              <a:rPr lang="mn-MN" sz="1600" b="0" dirty="0" smtClean="0"/>
              <a:t>Хэрэгжиж байгаа, эсвэл орхигдсон инновацийн үйл ажиллагаанууд (PDT / ширхэг)</a:t>
            </a:r>
          </a:p>
          <a:p>
            <a:pPr marL="914400" lvl="1" indent="-457200" algn="just">
              <a:spcBef>
                <a:spcPts val="600"/>
              </a:spcBef>
              <a:buClr>
                <a:srgbClr val="000066"/>
              </a:buClr>
              <a:buSzPct val="85000"/>
              <a:buFont typeface="+mj-lt"/>
              <a:buAutoNum type="arabicPeriod"/>
              <a:defRPr/>
            </a:pPr>
            <a:r>
              <a:rPr lang="mn-MN" sz="1600" b="0" dirty="0" smtClean="0"/>
              <a:t>Үйл ажиллагаанууд, зардлууд (PDT / ширхэг)</a:t>
            </a:r>
          </a:p>
          <a:p>
            <a:pPr marL="914400" lvl="1" indent="-457200" algn="just">
              <a:spcBef>
                <a:spcPts val="600"/>
              </a:spcBef>
              <a:buClr>
                <a:srgbClr val="000066"/>
              </a:buClr>
              <a:buSzPct val="85000"/>
              <a:buFont typeface="+mj-lt"/>
              <a:buAutoNum type="arabicPeriod"/>
              <a:defRPr/>
            </a:pPr>
            <a:r>
              <a:rPr lang="mn-MN" sz="1600" b="0" dirty="0" smtClean="0"/>
              <a:t>Мэдээллийн эх сурвалжууд болон хамтын ажиллагаа (PDT / ширхэг)</a:t>
            </a:r>
          </a:p>
          <a:p>
            <a:pPr marL="914400" lvl="1" indent="-457200" algn="just">
              <a:spcBef>
                <a:spcPts val="600"/>
              </a:spcBef>
              <a:buClr>
                <a:srgbClr val="000066"/>
              </a:buClr>
              <a:buSzPct val="85000"/>
              <a:buFont typeface="+mj-lt"/>
              <a:buAutoNum type="arabicPeriod"/>
              <a:defRPr/>
            </a:pPr>
            <a:r>
              <a:rPr lang="mn-MN" sz="1600" b="0" dirty="0" smtClean="0"/>
              <a:t>Нөлөөллүүд болон зорилтууд</a:t>
            </a:r>
            <a:endParaRPr lang="en-US" sz="1600" b="0" dirty="0" smtClean="0"/>
          </a:p>
          <a:p>
            <a:pPr marL="914400" lvl="1" indent="-457200" algn="just">
              <a:spcBef>
                <a:spcPts val="600"/>
              </a:spcBef>
              <a:buClr>
                <a:srgbClr val="000066"/>
              </a:buClr>
              <a:buSzPct val="85000"/>
              <a:buFont typeface="+mj-lt"/>
              <a:buAutoNum type="arabicPeriod"/>
              <a:defRPr/>
            </a:pPr>
            <a:r>
              <a:rPr lang="mn-MN" sz="1600" b="0" dirty="0" smtClean="0"/>
              <a:t>Инновацийн үйл ажиллагаа саад болж хүчин зүйлс</a:t>
            </a:r>
            <a:endParaRPr lang="en-US" sz="1600" b="0" dirty="0" smtClean="0"/>
          </a:p>
          <a:p>
            <a:pPr marL="914400" lvl="1" indent="-457200" algn="just">
              <a:spcBef>
                <a:spcPts val="600"/>
              </a:spcBef>
              <a:buClr>
                <a:srgbClr val="000066"/>
              </a:buClr>
              <a:buSzPct val="85000"/>
              <a:buFont typeface="+mj-lt"/>
              <a:buAutoNum type="arabicPeriod"/>
              <a:defRPr/>
            </a:pPr>
            <a:r>
              <a:rPr lang="mn-MN" sz="1600" b="0" dirty="0" smtClean="0"/>
              <a:t>Оюуны өмчийн эрх</a:t>
            </a:r>
            <a:r>
              <a:rPr lang="en-US" sz="1600" b="0" dirty="0" smtClean="0"/>
              <a:t> (</a:t>
            </a:r>
            <a:r>
              <a:rPr lang="mn-MN" sz="1600" b="0" dirty="0" smtClean="0"/>
              <a:t>ОӨЭ)</a:t>
            </a:r>
          </a:p>
          <a:p>
            <a:pPr marL="914400" lvl="1" indent="-457200" algn="just">
              <a:spcBef>
                <a:spcPts val="600"/>
              </a:spcBef>
              <a:buClr>
                <a:srgbClr val="000066"/>
              </a:buClr>
              <a:buSzPct val="85000"/>
              <a:buFont typeface="+mj-lt"/>
              <a:buAutoNum type="arabicPeriod"/>
              <a:defRPr/>
            </a:pPr>
            <a:r>
              <a:rPr lang="mn-MN" sz="1600" b="0" dirty="0" smtClean="0"/>
              <a:t>Зохион байгуулалтын болон маркетингийн инноваци</a:t>
            </a:r>
          </a:p>
          <a:p>
            <a:pPr marL="914400" lvl="1" indent="-457200" algn="just">
              <a:spcBef>
                <a:spcPts val="600"/>
              </a:spcBef>
              <a:buClr>
                <a:srgbClr val="000066"/>
              </a:buClr>
              <a:buSzPct val="85000"/>
              <a:buFont typeface="+mj-lt"/>
              <a:buAutoNum type="arabicPeriod"/>
              <a:defRPr/>
            </a:pPr>
            <a:r>
              <a:rPr lang="mn-MN" sz="1600" b="0" dirty="0" smtClean="0"/>
              <a:t>Таны аж ахуйн нэгжийн эдийн засгийн үндсэн мэдээлэл</a:t>
            </a:r>
            <a:endParaRPr lang="en-GB" sz="1600" b="0" dirty="0" smtClean="0">
              <a:cs typeface="Arial" charset="0"/>
            </a:endParaRPr>
          </a:p>
          <a:p>
            <a:pPr marL="914400" lvl="1" indent="-457200" algn="just">
              <a:spcBef>
                <a:spcPts val="1200"/>
              </a:spcBef>
              <a:buClr>
                <a:srgbClr val="000066"/>
              </a:buClr>
              <a:buSzPct val="85000"/>
              <a:buNone/>
              <a:defRPr/>
            </a:pPr>
            <a:endParaRPr lang="mn-MN" sz="2000" b="0" dirty="0" smtClean="0">
              <a:cs typeface="Arial" charset="0"/>
            </a:endParaRPr>
          </a:p>
        </p:txBody>
      </p:sp>
      <p:pic>
        <p:nvPicPr>
          <p:cNvPr id="41988" name="Picture 7">
            <a:hlinkClick r:id="rId2" action="ppaction://hlinkfile"/>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583488" y="1557338"/>
            <a:ext cx="1381125" cy="1943100"/>
          </a:xfrm>
          <a:prstGeom prst="rect">
            <a:avLst/>
          </a:prstGeom>
          <a:noFill/>
          <a:ln w="25400" algn="ctr">
            <a:solidFill>
              <a:srgbClr val="000066"/>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22605271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mn-MN" dirty="0" smtClean="0"/>
              <a:t>Үндсэн хэлбэрүүд:</a:t>
            </a:r>
            <a:endParaRPr lang="en-GB" dirty="0" smtClean="0"/>
          </a:p>
        </p:txBody>
      </p:sp>
      <p:sp>
        <p:nvSpPr>
          <p:cNvPr id="4" name="Rectangle 3"/>
          <p:cNvSpPr txBox="1">
            <a:spLocks noChangeArrowheads="1"/>
          </p:cNvSpPr>
          <p:nvPr/>
        </p:nvSpPr>
        <p:spPr bwMode="auto">
          <a:xfrm>
            <a:off x="0" y="1142984"/>
            <a:ext cx="8964612" cy="5327650"/>
          </a:xfrm>
          <a:prstGeom prst="rect">
            <a:avLst/>
          </a:prstGeom>
          <a:solidFill>
            <a:srgbClr val="FFFFFF"/>
          </a:solid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lgn="l" rtl="0" eaLnBrk="0" fontAlgn="base" hangingPunct="0">
              <a:spcBef>
                <a:spcPct val="50000"/>
              </a:spcBef>
              <a:spcAft>
                <a:spcPct val="0"/>
              </a:spcAft>
              <a:buClr>
                <a:schemeClr val="tx1"/>
              </a:buClr>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50000"/>
              </a:spcBef>
              <a:spcAft>
                <a:spcPct val="0"/>
              </a:spcAft>
              <a:buClr>
                <a:schemeClr val="tx1"/>
              </a:buClr>
              <a:buChar char="•"/>
              <a:defRPr sz="2400">
                <a:solidFill>
                  <a:schemeClr val="tx1"/>
                </a:solidFill>
                <a:latin typeface="+mn-lt"/>
              </a:defRPr>
            </a:lvl2pPr>
            <a:lvl3pPr marL="1143000" indent="-228600" algn="l" rtl="0" eaLnBrk="0" fontAlgn="base" hangingPunct="0">
              <a:spcBef>
                <a:spcPct val="50000"/>
              </a:spcBef>
              <a:spcAft>
                <a:spcPct val="0"/>
              </a:spcAft>
              <a:buClr>
                <a:schemeClr val="tx1"/>
              </a:buClr>
              <a:buChar char="»"/>
              <a:defRPr sz="2000">
                <a:solidFill>
                  <a:schemeClr val="tx1"/>
                </a:solidFill>
                <a:latin typeface="+mn-lt"/>
              </a:defRPr>
            </a:lvl3pPr>
            <a:lvl4pPr marL="1600200" indent="-228600" algn="l" rtl="0" eaLnBrk="0" fontAlgn="base" hangingPunct="0">
              <a:spcBef>
                <a:spcPct val="50000"/>
              </a:spcBef>
              <a:spcAft>
                <a:spcPct val="0"/>
              </a:spcAft>
              <a:buClr>
                <a:schemeClr val="tx1"/>
              </a:buClr>
              <a:buChar char="–"/>
              <a:defRPr sz="2000">
                <a:solidFill>
                  <a:schemeClr val="tx1"/>
                </a:solidFill>
                <a:latin typeface="+mn-lt"/>
              </a:defRPr>
            </a:lvl4pPr>
            <a:lvl5pPr marL="2057400" indent="-228600" algn="l" rtl="0" eaLnBrk="0" fontAlgn="base" hangingPunct="0">
              <a:spcBef>
                <a:spcPct val="50000"/>
              </a:spcBef>
              <a:spcAft>
                <a:spcPct val="0"/>
              </a:spcAft>
              <a:buClr>
                <a:schemeClr val="tx1"/>
              </a:buClr>
              <a:buChar char="–"/>
              <a:defRPr sz="2000">
                <a:solidFill>
                  <a:schemeClr val="tx1"/>
                </a:solidFill>
                <a:latin typeface="+mn-lt"/>
              </a:defRPr>
            </a:lvl5pPr>
            <a:lvl6pPr marL="2514600" indent="-228600" algn="l" rtl="0" eaLnBrk="0" fontAlgn="base" hangingPunct="0">
              <a:spcBef>
                <a:spcPct val="50000"/>
              </a:spcBef>
              <a:spcAft>
                <a:spcPct val="0"/>
              </a:spcAft>
              <a:buClr>
                <a:schemeClr val="tx1"/>
              </a:buClr>
              <a:buChar char="–"/>
              <a:defRPr sz="2000">
                <a:solidFill>
                  <a:schemeClr val="tx1"/>
                </a:solidFill>
                <a:latin typeface="+mn-lt"/>
              </a:defRPr>
            </a:lvl6pPr>
            <a:lvl7pPr marL="2971800" indent="-228600" algn="l" rtl="0" eaLnBrk="0" fontAlgn="base" hangingPunct="0">
              <a:spcBef>
                <a:spcPct val="50000"/>
              </a:spcBef>
              <a:spcAft>
                <a:spcPct val="0"/>
              </a:spcAft>
              <a:buClr>
                <a:schemeClr val="tx1"/>
              </a:buClr>
              <a:buChar char="–"/>
              <a:defRPr sz="2000">
                <a:solidFill>
                  <a:schemeClr val="tx1"/>
                </a:solidFill>
                <a:latin typeface="+mn-lt"/>
              </a:defRPr>
            </a:lvl7pPr>
            <a:lvl8pPr marL="3429000" indent="-228600" algn="l" rtl="0" eaLnBrk="0" fontAlgn="base" hangingPunct="0">
              <a:spcBef>
                <a:spcPct val="50000"/>
              </a:spcBef>
              <a:spcAft>
                <a:spcPct val="0"/>
              </a:spcAft>
              <a:buClr>
                <a:schemeClr val="tx1"/>
              </a:buClr>
              <a:buChar char="–"/>
              <a:defRPr sz="2000">
                <a:solidFill>
                  <a:schemeClr val="tx1"/>
                </a:solidFill>
                <a:latin typeface="+mn-lt"/>
              </a:defRPr>
            </a:lvl8pPr>
            <a:lvl9pPr marL="3886200" indent="-228600" algn="l" rtl="0" eaLnBrk="0" fontAlgn="base" hangingPunct="0">
              <a:spcBef>
                <a:spcPct val="50000"/>
              </a:spcBef>
              <a:spcAft>
                <a:spcPct val="0"/>
              </a:spcAft>
              <a:buClr>
                <a:schemeClr val="tx1"/>
              </a:buClr>
              <a:buChar char="–"/>
              <a:defRPr sz="2000">
                <a:solidFill>
                  <a:schemeClr val="tx1"/>
                </a:solidFill>
                <a:latin typeface="+mn-lt"/>
              </a:defRPr>
            </a:lvl9pPr>
          </a:lstStyle>
          <a:p>
            <a:pPr algn="just">
              <a:lnSpc>
                <a:spcPct val="90000"/>
              </a:lnSpc>
              <a:spcBef>
                <a:spcPct val="75000"/>
              </a:spcBef>
              <a:buClr>
                <a:srgbClr val="000066"/>
              </a:buClr>
              <a:buSzPct val="85000"/>
              <a:defRPr/>
            </a:pPr>
            <a:r>
              <a:rPr lang="mn-MN" sz="2400" dirty="0" smtClean="0">
                <a:solidFill>
                  <a:srgbClr val="000066"/>
                </a:solidFill>
              </a:rPr>
              <a:t>Америк болон Латин америкийн орнууд болон зарим нэг Карибийн тэнгисийн орнуудын Инновацийн судалгааны үндсэн хэлбэр: </a:t>
            </a:r>
          </a:p>
          <a:p>
            <a:pPr algn="just">
              <a:spcBef>
                <a:spcPts val="600"/>
              </a:spcBef>
              <a:buClr>
                <a:srgbClr val="000066"/>
              </a:buClr>
              <a:buSzPct val="85000"/>
              <a:defRPr/>
            </a:pPr>
            <a:r>
              <a:rPr lang="en-GB" sz="2000" b="0" dirty="0" smtClean="0">
                <a:solidFill>
                  <a:srgbClr val="000066"/>
                </a:solidFill>
                <a:cs typeface="Arial" charset="0"/>
              </a:rPr>
              <a:t>0.</a:t>
            </a:r>
            <a:r>
              <a:rPr lang="mn-MN" sz="1600" b="0" dirty="0" smtClean="0"/>
              <a:t>Компанийн тухай ерөнхий мэдээлэл</a:t>
            </a:r>
          </a:p>
          <a:p>
            <a:pPr algn="just">
              <a:spcBef>
                <a:spcPts val="600"/>
              </a:spcBef>
              <a:buClr>
                <a:srgbClr val="000066"/>
              </a:buClr>
              <a:buSzPct val="85000"/>
              <a:buFont typeface="+mj-lt"/>
              <a:buAutoNum type="arabicPeriod"/>
              <a:defRPr/>
            </a:pPr>
            <a:r>
              <a:rPr lang="mn-MN" sz="1600" b="0" dirty="0" smtClean="0"/>
              <a:t>Компанийн гүйцэтгэлийн хувьсагчууд</a:t>
            </a:r>
          </a:p>
          <a:p>
            <a:pPr algn="just">
              <a:spcBef>
                <a:spcPts val="600"/>
              </a:spcBef>
              <a:buClr>
                <a:srgbClr val="000066"/>
              </a:buClr>
              <a:buSzPct val="85000"/>
              <a:buFont typeface="+mj-lt"/>
              <a:buAutoNum type="arabicPeriod"/>
              <a:defRPr/>
            </a:pPr>
            <a:r>
              <a:rPr lang="mn-MN" sz="1600" b="0" dirty="0" smtClean="0"/>
              <a:t>Хүний нөөц</a:t>
            </a:r>
          </a:p>
          <a:p>
            <a:pPr>
              <a:spcBef>
                <a:spcPts val="600"/>
              </a:spcBef>
              <a:buClr>
                <a:srgbClr val="000066"/>
              </a:buClr>
              <a:buSzPct val="85000"/>
              <a:buFont typeface="+mj-lt"/>
              <a:buAutoNum type="arabicPeriod"/>
              <a:defRPr/>
            </a:pPr>
            <a:r>
              <a:rPr lang="mn-MN" sz="1600" b="0" dirty="0" smtClean="0"/>
              <a:t>Инновацийн стратеги</a:t>
            </a:r>
          </a:p>
          <a:p>
            <a:pPr lvl="1">
              <a:spcBef>
                <a:spcPts val="600"/>
              </a:spcBef>
              <a:buClr>
                <a:srgbClr val="000066"/>
              </a:buClr>
              <a:buSzPct val="85000"/>
              <a:defRPr/>
            </a:pPr>
            <a:r>
              <a:rPr lang="mn-MN" sz="1200" b="0" dirty="0" smtClean="0"/>
              <a:t>Санхүүжилтийн эх үүсвэр</a:t>
            </a:r>
          </a:p>
          <a:p>
            <a:pPr lvl="1">
              <a:spcBef>
                <a:spcPts val="600"/>
              </a:spcBef>
              <a:buClr>
                <a:srgbClr val="000066"/>
              </a:buClr>
              <a:buSzPct val="85000"/>
              <a:defRPr/>
            </a:pPr>
            <a:r>
              <a:rPr lang="mn-MN" sz="1200" b="0" dirty="0" smtClean="0"/>
              <a:t>Зохион байгуулалтын болон маркетингийн өөрчлөлт</a:t>
            </a:r>
          </a:p>
          <a:p>
            <a:pPr lvl="1">
              <a:spcBef>
                <a:spcPts val="600"/>
              </a:spcBef>
              <a:buClr>
                <a:srgbClr val="000066"/>
              </a:buClr>
              <a:buSzPct val="85000"/>
              <a:defRPr/>
            </a:pPr>
            <a:r>
              <a:rPr lang="mn-MN" sz="1200" b="0" dirty="0" smtClean="0"/>
              <a:t>Өөрчлөлтийн тодорхойлогч</a:t>
            </a:r>
            <a:endParaRPr lang="mn-MN" sz="1600" b="0" dirty="0" smtClean="0"/>
          </a:p>
          <a:p>
            <a:pPr>
              <a:spcBef>
                <a:spcPts val="600"/>
              </a:spcBef>
              <a:buClr>
                <a:srgbClr val="000066"/>
              </a:buClr>
              <a:buSzPct val="85000"/>
              <a:buFont typeface="+mj-lt"/>
              <a:buAutoNum type="arabicPeriod"/>
              <a:defRPr/>
            </a:pPr>
            <a:r>
              <a:rPr lang="mn-MN" sz="1600" b="0" dirty="0" smtClean="0">
                <a:cs typeface="+mn-cs"/>
              </a:rPr>
              <a:t>Нөлөөллүүд</a:t>
            </a:r>
            <a:endParaRPr lang="mn-MN" sz="1600" b="0" dirty="0" smtClean="0"/>
          </a:p>
          <a:p>
            <a:pPr>
              <a:spcBef>
                <a:spcPts val="600"/>
              </a:spcBef>
              <a:buClr>
                <a:srgbClr val="000066"/>
              </a:buClr>
              <a:buSzPct val="85000"/>
              <a:buFont typeface="+mj-lt"/>
              <a:buAutoNum type="arabicPeriod"/>
              <a:defRPr/>
            </a:pPr>
            <a:r>
              <a:rPr lang="mn-MN" sz="1600" b="0" dirty="0" smtClean="0">
                <a:cs typeface="+mn-cs"/>
              </a:rPr>
              <a:t>Таарах тохирох байдал</a:t>
            </a:r>
            <a:r>
              <a:rPr lang="en-US" sz="1600" b="0" dirty="0" smtClean="0">
                <a:cs typeface="+mn-cs"/>
              </a:rPr>
              <a:t> (</a:t>
            </a:r>
            <a:r>
              <a:rPr lang="mn-MN" sz="1600" b="0" dirty="0" smtClean="0">
                <a:cs typeface="+mn-cs"/>
              </a:rPr>
              <a:t>ОӨЭ)</a:t>
            </a:r>
            <a:endParaRPr lang="mn-MN" sz="1200" b="0" dirty="0" smtClean="0"/>
          </a:p>
          <a:p>
            <a:pPr>
              <a:spcBef>
                <a:spcPts val="600"/>
              </a:spcBef>
              <a:buClr>
                <a:srgbClr val="000066"/>
              </a:buClr>
              <a:buSzPct val="85000"/>
              <a:buFont typeface="+mj-lt"/>
              <a:buAutoNum type="arabicPeriod"/>
              <a:defRPr/>
            </a:pPr>
            <a:r>
              <a:rPr lang="mn-MN" sz="1600" b="0" dirty="0" smtClean="0">
                <a:cs typeface="+mn-cs"/>
              </a:rPr>
              <a:t>Уялдаа холбоо болон мэдээллийн эх сурвалж</a:t>
            </a:r>
          </a:p>
          <a:p>
            <a:pPr>
              <a:spcBef>
                <a:spcPts val="600"/>
              </a:spcBef>
              <a:buClr>
                <a:srgbClr val="000066"/>
              </a:buClr>
              <a:buSzPct val="85000"/>
              <a:buFont typeface="+mj-lt"/>
              <a:buAutoNum type="arabicPeriod"/>
              <a:defRPr/>
            </a:pPr>
            <a:r>
              <a:rPr lang="mn-MN" sz="1600" b="0" dirty="0" smtClean="0">
                <a:cs typeface="+mn-cs"/>
              </a:rPr>
              <a:t>Олон нийтийн арга хэрэгслүүд</a:t>
            </a:r>
          </a:p>
          <a:p>
            <a:pPr>
              <a:spcBef>
                <a:spcPts val="600"/>
              </a:spcBef>
              <a:buClr>
                <a:srgbClr val="000066"/>
              </a:buClr>
              <a:buSzPct val="85000"/>
              <a:buFont typeface="+mj-lt"/>
              <a:buAutoNum type="arabicPeriod"/>
              <a:defRPr/>
            </a:pPr>
            <a:r>
              <a:rPr lang="mn-MN" sz="1600" b="0" dirty="0" smtClean="0">
                <a:cs typeface="+mn-cs"/>
              </a:rPr>
              <a:t>Инновацийн үйл ажиллагаанд тохиолдох саад бэрхшээлүүд</a:t>
            </a:r>
          </a:p>
        </p:txBody>
      </p:sp>
      <p:pic>
        <p:nvPicPr>
          <p:cNvPr id="43012" name="Picture 2">
            <a:hlinkClick r:id="rId2" action="ppaction://hlinkfile"/>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072198" y="2000239"/>
            <a:ext cx="2524134" cy="3525085"/>
          </a:xfrm>
          <a:prstGeom prst="rect">
            <a:avLst/>
          </a:prstGeom>
          <a:noFill/>
          <a:ln w="25400" algn="ctr">
            <a:solidFill>
              <a:srgbClr val="000066"/>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600670340"/>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0" y="3500438"/>
            <a:ext cx="9144000" cy="1143000"/>
          </a:xfr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r>
              <a:rPr lang="mn-MN" sz="4400" dirty="0" smtClean="0"/>
              <a:t>Инновацийн үндсэн үзүүлэлтүүд: жишээ</a:t>
            </a:r>
            <a:endParaRPr lang="en-GB" sz="4400" dirty="0">
              <a:effectLst>
                <a:outerShdw blurRad="38100" dist="38100" dir="2700000" algn="tl">
                  <a:srgbClr val="000000">
                    <a:alpha val="43137"/>
                  </a:srgbClr>
                </a:outerShdw>
              </a:effectLst>
              <a:ea typeface="SimSun" pitchFamily="2" charset="-122"/>
            </a:endParaRPr>
          </a:p>
        </p:txBody>
      </p:sp>
    </p:spTree>
    <p:extLst>
      <p:ext uri="{BB962C8B-B14F-4D97-AF65-F5344CB8AC3E}">
        <p14:creationId xmlns:p14="http://schemas.microsoft.com/office/powerpoint/2010/main" xmlns="" val="2536636285"/>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835150" y="0"/>
            <a:ext cx="7308850" cy="914400"/>
          </a:xfrm>
        </p:spPr>
        <p:txBody>
          <a:bodyPr/>
          <a:lstStyle/>
          <a:p>
            <a:pPr>
              <a:defRPr/>
            </a:pPr>
            <a:r>
              <a:rPr lang="mn-MN" dirty="0" smtClean="0"/>
              <a:t>Инновацийг </a:t>
            </a:r>
            <a:r>
              <a:rPr lang="mn-MN" u="sng" dirty="0" smtClean="0"/>
              <a:t>яаж</a:t>
            </a:r>
            <a:r>
              <a:rPr lang="mn-MN" dirty="0" smtClean="0"/>
              <a:t> хэмжих вэ</a:t>
            </a:r>
            <a:r>
              <a:rPr lang="en-GB" dirty="0" smtClean="0"/>
              <a:t>?</a:t>
            </a:r>
            <a:r>
              <a:rPr lang="en-GB" sz="1800" dirty="0" smtClean="0"/>
              <a:t> (1)</a:t>
            </a:r>
          </a:p>
        </p:txBody>
      </p:sp>
      <p:sp>
        <p:nvSpPr>
          <p:cNvPr id="35843" name="Rectangle 5"/>
          <p:cNvSpPr txBox="1">
            <a:spLocks noChangeArrowheads="1"/>
          </p:cNvSpPr>
          <p:nvPr/>
        </p:nvSpPr>
        <p:spPr bwMode="auto">
          <a:xfrm>
            <a:off x="304800" y="1143000"/>
            <a:ext cx="8534400" cy="48069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marL="342900" indent="-342900">
              <a:defRPr sz="2000" b="1">
                <a:solidFill>
                  <a:schemeClr val="tx1"/>
                </a:solidFill>
                <a:latin typeface="Arial" pitchFamily="34" charset="0"/>
                <a:cs typeface="Arial" pitchFamily="34" charset="0"/>
              </a:defRPr>
            </a:lvl1pPr>
            <a:lvl2pPr marL="800100" indent="-342900">
              <a:defRPr sz="2000" b="1">
                <a:solidFill>
                  <a:schemeClr val="tx1"/>
                </a:solidFill>
                <a:latin typeface="Arial" pitchFamily="34" charset="0"/>
                <a:cs typeface="Arial" pitchFamily="34" charset="0"/>
              </a:defRPr>
            </a:lvl2pPr>
            <a:lvl3pPr marL="1143000" indent="-228600">
              <a:defRPr sz="2000" b="1">
                <a:solidFill>
                  <a:schemeClr val="tx1"/>
                </a:solidFill>
                <a:latin typeface="Arial" pitchFamily="34" charset="0"/>
                <a:cs typeface="Arial" pitchFamily="34" charset="0"/>
              </a:defRPr>
            </a:lvl3pPr>
            <a:lvl4pPr marL="1600200" indent="-228600">
              <a:defRPr sz="2000" b="1">
                <a:solidFill>
                  <a:schemeClr val="tx1"/>
                </a:solidFill>
                <a:latin typeface="Arial" pitchFamily="34" charset="0"/>
                <a:cs typeface="Arial" pitchFamily="34" charset="0"/>
              </a:defRPr>
            </a:lvl4pPr>
            <a:lvl5pPr marL="2057400" indent="-228600">
              <a:defRPr sz="2000" b="1">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000" b="1">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000" b="1">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000" b="1">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000" b="1">
                <a:solidFill>
                  <a:schemeClr val="tx1"/>
                </a:solidFill>
                <a:latin typeface="Arial" pitchFamily="34" charset="0"/>
                <a:cs typeface="Arial" pitchFamily="34" charset="0"/>
              </a:defRPr>
            </a:lvl9pPr>
          </a:lstStyle>
          <a:p>
            <a:pPr algn="just">
              <a:spcBef>
                <a:spcPct val="50000"/>
              </a:spcBef>
              <a:buClr>
                <a:srgbClr val="000066"/>
              </a:buClr>
              <a:buSzPct val="85000"/>
              <a:buFont typeface="Wingdings" pitchFamily="2" charset="2"/>
              <a:buChar char="§"/>
            </a:pPr>
            <a:r>
              <a:rPr lang="mn-MN" dirty="0" smtClean="0">
                <a:solidFill>
                  <a:srgbClr val="000066"/>
                </a:solidFill>
              </a:rPr>
              <a:t>Шалгуур үзүүлэлтүүд - тодорхойлолт:</a:t>
            </a:r>
          </a:p>
          <a:p>
            <a:pPr lvl="1" algn="just">
              <a:spcBef>
                <a:spcPct val="50000"/>
              </a:spcBef>
              <a:buClr>
                <a:srgbClr val="000066"/>
              </a:buClr>
              <a:buSzPct val="85000"/>
              <a:buFont typeface="Wingdings" pitchFamily="2" charset="2"/>
              <a:buChar char="§"/>
            </a:pPr>
            <a:r>
              <a:rPr lang="mn-MN" b="0" dirty="0" smtClean="0"/>
              <a:t>Статистикийн мэдээлэл болон тоо баримтууд нь ихэвчлэн мэргэжлийн судалгаагаар цуглуулагдсан бүлэглэсэн мэдээллүүд байдаг бөгөөд үүнээс шалгуур үзүүлэлтүүдийг тодорхойлон гаргаж авдаг</a:t>
            </a:r>
          </a:p>
          <a:p>
            <a:pPr lvl="1" algn="just">
              <a:spcBef>
                <a:spcPct val="50000"/>
              </a:spcBef>
              <a:buClr>
                <a:srgbClr val="000066"/>
              </a:buClr>
              <a:buSzPct val="85000"/>
              <a:buFont typeface="Wingdings" pitchFamily="2" charset="2"/>
              <a:buChar char="§"/>
            </a:pPr>
            <a:r>
              <a:rPr lang="mn-MN" b="0" dirty="0" smtClean="0"/>
              <a:t>Шалгуур үзүүлэлт нь бидэнд бид яг одоо хаана байгаа, хаашаа явж байгаа болон бидний хүрэх гэж байгаа зорилго хэр хол байгааг ойлгоход бидэнд тусалдаг ямар нэгэн зүйл юм хэмээн тодорхойлж болох юм. Тиймээс энэ нь тэмдэг, тоо, график байж болно;</a:t>
            </a:r>
          </a:p>
          <a:p>
            <a:pPr lvl="1" algn="just">
              <a:spcBef>
                <a:spcPct val="50000"/>
              </a:spcBef>
              <a:buClr>
                <a:srgbClr val="000066"/>
              </a:buClr>
              <a:buSzPct val="85000"/>
              <a:buFont typeface="Wingdings" pitchFamily="2" charset="2"/>
              <a:buChar char="§"/>
            </a:pPr>
            <a:r>
              <a:rPr lang="mn-MN" b="0" dirty="0" smtClean="0"/>
              <a:t>Шалгуур үзүүлэлт нь үзэгдлийг хялбаршуулж тоо хэмжээг тодорхойлон бидэнд нарийн төвөгтэй бодит байдлыг ойлгоход тусалдаг.</a:t>
            </a:r>
          </a:p>
        </p:txBody>
      </p:sp>
      <p:sp>
        <p:nvSpPr>
          <p:cNvPr id="35844" name="Rectangle 72"/>
          <p:cNvSpPr>
            <a:spLocks noChangeArrowheads="1"/>
          </p:cNvSpPr>
          <p:nvPr/>
        </p:nvSpPr>
        <p:spPr bwMode="auto">
          <a:xfrm>
            <a:off x="785786" y="5857892"/>
            <a:ext cx="7500990" cy="90794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r>
              <a:rPr lang="mn-MN" sz="900" i="1" dirty="0" smtClean="0">
                <a:latin typeface="Calibri" pitchFamily="34" charset="0"/>
                <a:cs typeface="Times New Roman" pitchFamily="18" charset="0"/>
              </a:rPr>
              <a:t>Эх үүсвэр: Тогтвортой хөгжлийн олон улсын хүрээлэн</a:t>
            </a:r>
            <a:r>
              <a:rPr lang="en-GB" sz="900" i="1" dirty="0" smtClean="0">
                <a:latin typeface="Calibri" pitchFamily="34" charset="0"/>
                <a:cs typeface="Times New Roman" pitchFamily="18" charset="0"/>
              </a:rPr>
              <a:t> / </a:t>
            </a:r>
            <a:r>
              <a:rPr lang="mn-MN" sz="900" i="1" dirty="0" smtClean="0">
                <a:latin typeface="Calibri" pitchFamily="34" charset="0"/>
                <a:cs typeface="Times New Roman" pitchFamily="18" charset="0"/>
              </a:rPr>
              <a:t>В.Блаклигээс тохируулан идээшүүлсэн</a:t>
            </a:r>
            <a:r>
              <a:rPr lang="en-GB" sz="900" i="1" dirty="0" smtClean="0">
                <a:latin typeface="Calibri" pitchFamily="34" charset="0"/>
                <a:cs typeface="Times New Roman" pitchFamily="18" charset="0"/>
              </a:rPr>
              <a:t>(2012). </a:t>
            </a:r>
            <a:r>
              <a:rPr lang="mn-MN" sz="900" i="1" dirty="0" smtClean="0">
                <a:latin typeface="Calibri" pitchFamily="34" charset="0"/>
                <a:cs typeface="Times New Roman" pitchFamily="18" charset="0"/>
              </a:rPr>
              <a:t>Инновацийн шалгуур үзүүлэлтүүдийг  тооцоолох, түүгээр хангах. Кэйп хот, Өмнөд африк. </a:t>
            </a:r>
            <a:r>
              <a:rPr lang="en-GB" sz="900" i="1" dirty="0" smtClean="0">
                <a:latin typeface="Calibri" pitchFamily="34" charset="0"/>
                <a:cs typeface="Times New Roman" pitchFamily="18" charset="0"/>
              </a:rPr>
              <a:t>ASTII/HSRC/UIS Workshop.</a:t>
            </a:r>
            <a:endParaRPr lang="mn-MN" sz="900" i="1" dirty="0" smtClean="0">
              <a:latin typeface="Calibri" pitchFamily="34" charset="0"/>
              <a:cs typeface="Times New Roman" pitchFamily="18" charset="0"/>
            </a:endParaRPr>
          </a:p>
          <a:p>
            <a:endParaRPr lang="mn-MN" sz="900" i="1" dirty="0" smtClean="0">
              <a:latin typeface="Calibri" pitchFamily="34" charset="0"/>
              <a:cs typeface="Times New Roman" pitchFamily="18" charset="0"/>
            </a:endParaRPr>
          </a:p>
          <a:p>
            <a:r>
              <a:rPr lang="en-GB" sz="900" i="1" dirty="0" smtClean="0">
                <a:latin typeface="Calibri" pitchFamily="34" charset="0"/>
                <a:cs typeface="Times New Roman" pitchFamily="18" charset="0"/>
              </a:rPr>
              <a:t>Source: International Institute for Sustainable Development / Adapted from </a:t>
            </a:r>
            <a:r>
              <a:rPr lang="en-GB" sz="900" i="1" dirty="0" err="1" smtClean="0">
                <a:latin typeface="Calibri" pitchFamily="34" charset="0"/>
                <a:cs typeface="Times New Roman" pitchFamily="18" charset="0"/>
              </a:rPr>
              <a:t>Blakley</a:t>
            </a:r>
            <a:r>
              <a:rPr lang="en-GB" sz="900" i="1" dirty="0" smtClean="0">
                <a:latin typeface="Calibri" pitchFamily="34" charset="0"/>
                <a:cs typeface="Times New Roman" pitchFamily="18" charset="0"/>
              </a:rPr>
              <a:t>, W. (2012). Providing and calculating innovation indicators. Cape Town, South Africa. </a:t>
            </a:r>
            <a:r>
              <a:rPr lang="en-US" sz="800" b="0" i="1" dirty="0" smtClean="0">
                <a:latin typeface="Times New Roman" pitchFamily="18" charset="0"/>
                <a:cs typeface="Times New Roman" pitchFamily="18" charset="0"/>
              </a:rPr>
              <a:t>The African Science Technology and Innovation Indicators (ASTII) </a:t>
            </a:r>
            <a:r>
              <a:rPr lang="en-GB" sz="800" b="0" i="1" dirty="0" smtClean="0">
                <a:latin typeface="Times New Roman" pitchFamily="18" charset="0"/>
                <a:cs typeface="Times New Roman" pitchFamily="18" charset="0"/>
              </a:rPr>
              <a:t>/</a:t>
            </a:r>
            <a:r>
              <a:rPr lang="en-US" sz="800" b="0" i="1" dirty="0" smtClean="0">
                <a:latin typeface="Times New Roman" pitchFamily="18" charset="0"/>
                <a:cs typeface="Times New Roman" pitchFamily="18" charset="0"/>
              </a:rPr>
              <a:t>The Human Sciences Research Council (HSRC) of South Africa</a:t>
            </a:r>
            <a:r>
              <a:rPr lang="en-GB" sz="800" b="0" i="1" dirty="0" smtClean="0">
                <a:latin typeface="Times New Roman" pitchFamily="18" charset="0"/>
                <a:cs typeface="Times New Roman" pitchFamily="18" charset="0"/>
              </a:rPr>
              <a:t>/UIS Workshop.</a:t>
            </a:r>
          </a:p>
          <a:p>
            <a:r>
              <a:rPr lang="en-GB" sz="800" b="0" i="1" dirty="0" smtClean="0">
                <a:latin typeface="Times New Roman" pitchFamily="18" charset="0"/>
                <a:cs typeface="Times New Roman" pitchFamily="18" charset="0"/>
              </a:rPr>
              <a:t>(</a:t>
            </a:r>
            <a:r>
              <a:rPr lang="en-GB" sz="800" b="0" i="1" dirty="0">
                <a:latin typeface="Times New Roman" pitchFamily="18" charset="0"/>
                <a:cs typeface="Times New Roman" pitchFamily="18" charset="0"/>
              </a:rPr>
              <a:t>PowerPoint Presentation)</a:t>
            </a:r>
          </a:p>
        </p:txBody>
      </p:sp>
    </p:spTree>
    <p:extLst>
      <p:ext uri="{BB962C8B-B14F-4D97-AF65-F5344CB8AC3E}">
        <p14:creationId xmlns:p14="http://schemas.microsoft.com/office/powerpoint/2010/main" xmlns="" val="3578148049"/>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1835150" y="0"/>
            <a:ext cx="7308850" cy="914400"/>
          </a:xfrm>
        </p:spPr>
        <p:txBody>
          <a:bodyPr/>
          <a:lstStyle/>
          <a:p>
            <a:pPr>
              <a:defRPr/>
            </a:pPr>
            <a:r>
              <a:rPr lang="mn-MN" dirty="0" smtClean="0"/>
              <a:t>Инновацийг </a:t>
            </a:r>
            <a:r>
              <a:rPr lang="mn-MN" u="sng" dirty="0" smtClean="0"/>
              <a:t>яаж</a:t>
            </a:r>
            <a:r>
              <a:rPr lang="mn-MN" dirty="0" smtClean="0"/>
              <a:t> хэмжих вэ</a:t>
            </a:r>
            <a:r>
              <a:rPr lang="en-GB" dirty="0" smtClean="0"/>
              <a:t>?</a:t>
            </a:r>
            <a:r>
              <a:rPr lang="en-GB" sz="1800" dirty="0" smtClean="0"/>
              <a:t>(2)</a:t>
            </a:r>
          </a:p>
        </p:txBody>
      </p:sp>
      <p:sp>
        <p:nvSpPr>
          <p:cNvPr id="36867" name="Rectangle 5"/>
          <p:cNvSpPr txBox="1">
            <a:spLocks noChangeArrowheads="1"/>
          </p:cNvSpPr>
          <p:nvPr/>
        </p:nvSpPr>
        <p:spPr bwMode="auto">
          <a:xfrm>
            <a:off x="304800" y="1143000"/>
            <a:ext cx="8534400" cy="28622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marL="342900" indent="-342900">
              <a:defRPr sz="2000" b="1">
                <a:solidFill>
                  <a:schemeClr val="tx1"/>
                </a:solidFill>
                <a:latin typeface="Arial" pitchFamily="34" charset="0"/>
                <a:cs typeface="Arial" pitchFamily="34" charset="0"/>
              </a:defRPr>
            </a:lvl1pPr>
            <a:lvl2pPr marL="800100" indent="-342900">
              <a:defRPr sz="2000" b="1">
                <a:solidFill>
                  <a:schemeClr val="tx1"/>
                </a:solidFill>
                <a:latin typeface="Arial" pitchFamily="34" charset="0"/>
                <a:cs typeface="Arial" pitchFamily="34" charset="0"/>
              </a:defRPr>
            </a:lvl2pPr>
            <a:lvl3pPr marL="1143000" indent="-228600">
              <a:defRPr sz="2000" b="1">
                <a:solidFill>
                  <a:schemeClr val="tx1"/>
                </a:solidFill>
                <a:latin typeface="Arial" pitchFamily="34" charset="0"/>
                <a:cs typeface="Arial" pitchFamily="34" charset="0"/>
              </a:defRPr>
            </a:lvl3pPr>
            <a:lvl4pPr marL="1600200" indent="-228600">
              <a:defRPr sz="2000" b="1">
                <a:solidFill>
                  <a:schemeClr val="tx1"/>
                </a:solidFill>
                <a:latin typeface="Arial" pitchFamily="34" charset="0"/>
                <a:cs typeface="Arial" pitchFamily="34" charset="0"/>
              </a:defRPr>
            </a:lvl4pPr>
            <a:lvl5pPr marL="2057400" indent="-228600">
              <a:defRPr sz="2000" b="1">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000" b="1">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000" b="1">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000" b="1">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000" b="1">
                <a:solidFill>
                  <a:schemeClr val="tx1"/>
                </a:solidFill>
                <a:latin typeface="Arial" pitchFamily="34" charset="0"/>
                <a:cs typeface="Arial" pitchFamily="34" charset="0"/>
              </a:defRPr>
            </a:lvl9pPr>
          </a:lstStyle>
          <a:p>
            <a:pPr algn="l">
              <a:buFont typeface="Arial" pitchFamily="34" charset="0"/>
              <a:buChar char="•"/>
            </a:pPr>
            <a:r>
              <a:rPr lang="mn-MN" sz="2400" dirty="0" smtClean="0">
                <a:solidFill>
                  <a:srgbClr val="000066"/>
                </a:solidFill>
              </a:rPr>
              <a:t>Шалгуур үзүүлэлтүүд - тодорхойлолт:</a:t>
            </a:r>
          </a:p>
          <a:p>
            <a:pPr lvl="1" algn="l">
              <a:buFont typeface="Arial" pitchFamily="34" charset="0"/>
              <a:buChar char="•"/>
            </a:pPr>
            <a:r>
              <a:rPr lang="mn-MN" sz="2400" dirty="0" smtClean="0">
                <a:solidFill>
                  <a:srgbClr val="000066"/>
                </a:solidFill>
              </a:rPr>
              <a:t>Үндсэн үзүүлэлтүүд: </a:t>
            </a:r>
            <a:r>
              <a:rPr lang="mn-MN" sz="2400" b="0" dirty="0" smtClean="0"/>
              <a:t>"нэг асуулт" дээр тулгуурласан,</a:t>
            </a:r>
          </a:p>
          <a:p>
            <a:pPr lvl="1" algn="l">
              <a:buFont typeface="Arial" pitchFamily="34" charset="0"/>
              <a:buChar char="•"/>
            </a:pPr>
            <a:r>
              <a:rPr lang="mn-MN" sz="2400" dirty="0" smtClean="0">
                <a:solidFill>
                  <a:srgbClr val="000066"/>
                </a:solidFill>
              </a:rPr>
              <a:t>Нийлмэл шалгуур үзүүлэлт: </a:t>
            </a:r>
            <a:r>
              <a:rPr lang="mn-MN" sz="2400" b="0" dirty="0" smtClean="0"/>
              <a:t>Бодлоготой  холбогдох хэд хэдэн хүчин зүйлсийг судалж, шинэ санаа гарган нэвтрүүлдэг компаниудын олон янз байдлыг нарийвчлан тодорхойлох зорилгоор хэд хэдэн асуултын хариуг хослуулдаг.</a:t>
            </a:r>
          </a:p>
        </p:txBody>
      </p:sp>
      <p:pic>
        <p:nvPicPr>
          <p:cNvPr id="36868"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6715140" y="3786190"/>
            <a:ext cx="1739900" cy="2490787"/>
          </a:xfrm>
          <a:prstGeom prst="rect">
            <a:avLst/>
          </a:prstGeom>
          <a:noFill/>
          <a:ln>
            <a:noFill/>
          </a:ln>
          <a:effectLst/>
          <a:extLst>
            <a:ext uri="{909E8E84-426E-40DD-AFC4-6F175D3DCCD1}">
              <a14:hiddenFill xmlns:a14="http://schemas.microsoft.com/office/drawing/2010/main" xmlns="">
                <a:solidFill>
                  <a:schemeClr val="folHlink"/>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40114838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UIS - Measuring R&amp;D - template">
  <a:themeElements>
    <a:clrScheme name="UIS - Measuring R&amp;D - 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UIS - Measuring R&amp;D -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s-ES" sz="2000" b="1"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s-ES" sz="2000" b="1"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UIS - Measuring R&amp;D - 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IS - Measuring R&amp;D -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IS - Measuring R&amp;D - 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IS - Measuring R&amp;D - 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IS - Measuring R&amp;D -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IS - Measuring R&amp;D -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IS - Measuring R&amp;D -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UIS - Measuring R&amp;D - template</Template>
  <TotalTime>7267</TotalTime>
  <Words>1565</Words>
  <Application>Microsoft Office PowerPoint</Application>
  <PresentationFormat>On-screen Show (4:3)</PresentationFormat>
  <Paragraphs>268</Paragraphs>
  <Slides>23</Slides>
  <Notes>17</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UIS - Measuring R&amp;D - template</vt:lpstr>
      <vt:lpstr>Инновацийн санал асуулгууд, асуултууд: жишээнүүд  </vt:lpstr>
      <vt:lpstr> Үндсэн хэлбэрүүд: ОНИС ОНИС = The Community Innovation Survey (CIS) </vt:lpstr>
      <vt:lpstr>Үндсэн хэлбэрүүд: ОНИС 2014</vt:lpstr>
      <vt:lpstr>Үндсэн хэлбэрүүд: ОНИС 2012</vt:lpstr>
      <vt:lpstr>Үндсэн хэлбэрүүд : AU/NEPAD</vt:lpstr>
      <vt:lpstr>Үндсэн хэлбэрүүд:</vt:lpstr>
      <vt:lpstr>Инновацийн үндсэн үзүүлэлтүүд: жишээ</vt:lpstr>
      <vt:lpstr>Инновацийг яаж хэмжих вэ? (1)</vt:lpstr>
      <vt:lpstr>Инновацийг яаж хэмжих вэ?(2)</vt:lpstr>
      <vt:lpstr>Инновацийн шалгуур үзүүлэлтүүд - жишээнүүд(1) </vt:lpstr>
      <vt:lpstr>Инновацийн шалгуур үзүүлэлтүүд - жишээнүүд(2)</vt:lpstr>
      <vt:lpstr>Инновацийн шалгуур үзүүлэлтүүд - жишээнүүд(3)</vt:lpstr>
      <vt:lpstr>Инновацийн шалгуур үзүүлэлтүүд - жишээнүүд(4)</vt:lpstr>
      <vt:lpstr>Инновацийн шалгуур үзүүлэлтүүд - жишээнүүд(5)</vt:lpstr>
      <vt:lpstr>Инновацийн шалгуур үзүүлэлтүүд – жишээнүүд(6)</vt:lpstr>
      <vt:lpstr>Инновацийн шалгуур үзүүлэлтүүд – жишээнүүд(7)</vt:lpstr>
      <vt:lpstr>Инновацийн шалгуур үзүүлэлтүүд – жишээнүүд(8)</vt:lpstr>
      <vt:lpstr>Инновацийн шалгуур үзүүлэлтүүд – жишээнүүд(9)</vt:lpstr>
      <vt:lpstr>Инновацийн шалгуур үзүүлэлтүүд – жишээнүүд(10)</vt:lpstr>
      <vt:lpstr>Инновацийн шалгуур үзүүлэлтүүд - жишээнүүд(11)</vt:lpstr>
      <vt:lpstr>Дүгнэлт</vt:lpstr>
      <vt:lpstr>Баярлалаа!</vt:lpstr>
      <vt:lpstr>Дасгал…</vt:lpstr>
    </vt:vector>
  </TitlesOfParts>
  <Company>UNESCO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Measuring Research and Experimental Development</dc:title>
  <dc:creator>Luciana Marins</dc:creator>
  <cp:lastModifiedBy>user</cp:lastModifiedBy>
  <cp:revision>1118</cp:revision>
  <cp:lastPrinted>2013-04-04T22:43:22Z</cp:lastPrinted>
  <dcterms:created xsi:type="dcterms:W3CDTF">2008-06-12T15:13:00Z</dcterms:created>
  <dcterms:modified xsi:type="dcterms:W3CDTF">2015-08-20T02:02:14Z</dcterms:modified>
</cp:coreProperties>
</file>